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4"/>
  </p:sldMasterIdLst>
  <p:notesMasterIdLst>
    <p:notesMasterId r:id="rId22"/>
  </p:notesMasterIdLst>
  <p:sldIdLst>
    <p:sldId id="1479" r:id="rId5"/>
    <p:sldId id="1488" r:id="rId6"/>
    <p:sldId id="1487" r:id="rId7"/>
    <p:sldId id="1491" r:id="rId8"/>
    <p:sldId id="1495" r:id="rId9"/>
    <p:sldId id="1493" r:id="rId10"/>
    <p:sldId id="1496" r:id="rId11"/>
    <p:sldId id="1498" r:id="rId12"/>
    <p:sldId id="1502" r:id="rId13"/>
    <p:sldId id="1505" r:id="rId14"/>
    <p:sldId id="1483" r:id="rId15"/>
    <p:sldId id="1504" r:id="rId16"/>
    <p:sldId id="1499" r:id="rId17"/>
    <p:sldId id="1500" r:id="rId18"/>
    <p:sldId id="1501" r:id="rId19"/>
    <p:sldId id="1506" r:id="rId20"/>
    <p:sldId id="1497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B69"/>
    <a:srgbClr val="FDA85A"/>
    <a:srgbClr val="D8707C"/>
    <a:srgbClr val="9F5B72"/>
    <a:srgbClr val="695D7A"/>
    <a:srgbClr val="67A7BE"/>
    <a:srgbClr val="DCEBF0"/>
    <a:srgbClr val="FFF2CC"/>
    <a:srgbClr val="D7B657"/>
    <a:srgbClr val="CD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4D655-F2BE-4410-8114-F5E5F18D01E9}" v="2" dt="2020-07-01T08:16:16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zio D'Intinosante" userId="314417a58d1deb26" providerId="LiveId" clId="{B323F2DE-86BE-49D0-A1BB-9F5B1B18A3CF}"/>
    <pc:docChg chg="modSld">
      <pc:chgData name="Fabrizio D'Intinosante" userId="314417a58d1deb26" providerId="LiveId" clId="{B323F2DE-86BE-49D0-A1BB-9F5B1B18A3CF}" dt="2020-06-24T21:51:21.135" v="11" actId="1076"/>
      <pc:docMkLst>
        <pc:docMk/>
      </pc:docMkLst>
      <pc:sldChg chg="modSp">
        <pc:chgData name="Fabrizio D'Intinosante" userId="314417a58d1deb26" providerId="LiveId" clId="{B323F2DE-86BE-49D0-A1BB-9F5B1B18A3CF}" dt="2020-06-24T21:47:28.552" v="0" actId="14100"/>
        <pc:sldMkLst>
          <pc:docMk/>
          <pc:sldMk cId="3309948692" sldId="278"/>
        </pc:sldMkLst>
        <pc:spChg chg="mod">
          <ac:chgData name="Fabrizio D'Intinosante" userId="314417a58d1deb26" providerId="LiveId" clId="{B323F2DE-86BE-49D0-A1BB-9F5B1B18A3CF}" dt="2020-06-24T21:47:28.552" v="0" actId="14100"/>
          <ac:spMkLst>
            <pc:docMk/>
            <pc:sldMk cId="3309948692" sldId="278"/>
            <ac:spMk id="6" creationId="{025FF15B-A822-41A8-8223-73945A91BC8A}"/>
          </ac:spMkLst>
        </pc:spChg>
      </pc:sldChg>
      <pc:sldChg chg="modSp">
        <pc:chgData name="Fabrizio D'Intinosante" userId="314417a58d1deb26" providerId="LiveId" clId="{B323F2DE-86BE-49D0-A1BB-9F5B1B18A3CF}" dt="2020-06-24T21:51:21.135" v="11" actId="1076"/>
        <pc:sldMkLst>
          <pc:docMk/>
          <pc:sldMk cId="304917938" sldId="344"/>
        </pc:sldMkLst>
        <pc:spChg chg="mod">
          <ac:chgData name="Fabrizio D'Intinosante" userId="314417a58d1deb26" providerId="LiveId" clId="{B323F2DE-86BE-49D0-A1BB-9F5B1B18A3CF}" dt="2020-06-24T21:48:24.488" v="2" actId="14100"/>
          <ac:spMkLst>
            <pc:docMk/>
            <pc:sldMk cId="304917938" sldId="344"/>
            <ac:spMk id="12" creationId="{13968D1C-12A5-4DCD-893F-776E83B2BF99}"/>
          </ac:spMkLst>
        </pc:spChg>
        <pc:picChg chg="mod">
          <ac:chgData name="Fabrizio D'Intinosante" userId="314417a58d1deb26" providerId="LiveId" clId="{B323F2DE-86BE-49D0-A1BB-9F5B1B18A3CF}" dt="2020-06-24T21:50:47.387" v="7" actId="1076"/>
          <ac:picMkLst>
            <pc:docMk/>
            <pc:sldMk cId="304917938" sldId="344"/>
            <ac:picMk id="8" creationId="{9BB34890-70FF-4C4E-97CD-D1DF34CBEA26}"/>
          </ac:picMkLst>
        </pc:picChg>
        <pc:picChg chg="mod">
          <ac:chgData name="Fabrizio D'Intinosante" userId="314417a58d1deb26" providerId="LiveId" clId="{B323F2DE-86BE-49D0-A1BB-9F5B1B18A3CF}" dt="2020-06-24T21:51:01.121" v="9" actId="1076"/>
          <ac:picMkLst>
            <pc:docMk/>
            <pc:sldMk cId="304917938" sldId="344"/>
            <ac:picMk id="11" creationId="{0020D379-785A-4F66-A84E-15AD66DEE7C9}"/>
          </ac:picMkLst>
        </pc:picChg>
        <pc:picChg chg="mod">
          <ac:chgData name="Fabrizio D'Intinosante" userId="314417a58d1deb26" providerId="LiveId" clId="{B323F2DE-86BE-49D0-A1BB-9F5B1B18A3CF}" dt="2020-06-24T21:51:08.579" v="10" actId="1076"/>
          <ac:picMkLst>
            <pc:docMk/>
            <pc:sldMk cId="304917938" sldId="344"/>
            <ac:picMk id="25" creationId="{23A25D91-A703-4A07-9FA5-E42FA6C68E40}"/>
          </ac:picMkLst>
        </pc:picChg>
        <pc:picChg chg="mod">
          <ac:chgData name="Fabrizio D'Intinosante" userId="314417a58d1deb26" providerId="LiveId" clId="{B323F2DE-86BE-49D0-A1BB-9F5B1B18A3CF}" dt="2020-06-24T21:51:21.135" v="11" actId="1076"/>
          <ac:picMkLst>
            <pc:docMk/>
            <pc:sldMk cId="304917938" sldId="344"/>
            <ac:picMk id="27" creationId="{E8E6BE23-B3FE-4109-86BA-0CDE800C32CC}"/>
          </ac:picMkLst>
        </pc:picChg>
      </pc:sldChg>
      <pc:sldChg chg="modSp">
        <pc:chgData name="Fabrizio D'Intinosante" userId="314417a58d1deb26" providerId="LiveId" clId="{B323F2DE-86BE-49D0-A1BB-9F5B1B18A3CF}" dt="2020-06-24T21:48:49.639" v="4" actId="1076"/>
        <pc:sldMkLst>
          <pc:docMk/>
          <pc:sldMk cId="2619830243" sldId="354"/>
        </pc:sldMkLst>
        <pc:spChg chg="mod">
          <ac:chgData name="Fabrizio D'Intinosante" userId="314417a58d1deb26" providerId="LiveId" clId="{B323F2DE-86BE-49D0-A1BB-9F5B1B18A3CF}" dt="2020-06-24T21:48:49.639" v="4" actId="1076"/>
          <ac:spMkLst>
            <pc:docMk/>
            <pc:sldMk cId="2619830243" sldId="354"/>
            <ac:spMk id="17" creationId="{D47D2C96-F214-44DD-A983-8D6DC9D4951A}"/>
          </ac:spMkLst>
        </pc:spChg>
      </pc:sldChg>
      <pc:sldChg chg="modSp">
        <pc:chgData name="Fabrizio D'Intinosante" userId="314417a58d1deb26" providerId="LiveId" clId="{B323F2DE-86BE-49D0-A1BB-9F5B1B18A3CF}" dt="2020-06-24T21:49:11.364" v="5" actId="14100"/>
        <pc:sldMkLst>
          <pc:docMk/>
          <pc:sldMk cId="2800180529" sldId="355"/>
        </pc:sldMkLst>
        <pc:spChg chg="mod">
          <ac:chgData name="Fabrizio D'Intinosante" userId="314417a58d1deb26" providerId="LiveId" clId="{B323F2DE-86BE-49D0-A1BB-9F5B1B18A3CF}" dt="2020-06-24T21:49:11.364" v="5" actId="14100"/>
          <ac:spMkLst>
            <pc:docMk/>
            <pc:sldMk cId="2800180529" sldId="355"/>
            <ac:spMk id="35" creationId="{1247322A-D9C2-4953-BA95-9443015135D6}"/>
          </ac:spMkLst>
        </pc:spChg>
      </pc:sldChg>
      <pc:sldChg chg="modSp">
        <pc:chgData name="Fabrizio D'Intinosante" userId="314417a58d1deb26" providerId="LiveId" clId="{B323F2DE-86BE-49D0-A1BB-9F5B1B18A3CF}" dt="2020-06-24T21:50:01.069" v="6" actId="1076"/>
        <pc:sldMkLst>
          <pc:docMk/>
          <pc:sldMk cId="3280102582" sldId="367"/>
        </pc:sldMkLst>
        <pc:spChg chg="mod">
          <ac:chgData name="Fabrizio D'Intinosante" userId="314417a58d1deb26" providerId="LiveId" clId="{B323F2DE-86BE-49D0-A1BB-9F5B1B18A3CF}" dt="2020-06-24T21:50:01.069" v="6" actId="1076"/>
          <ac:spMkLst>
            <pc:docMk/>
            <pc:sldMk cId="3280102582" sldId="367"/>
            <ac:spMk id="18" creationId="{16633C2C-A1E9-483C-A052-A41BCDA6AC5B}"/>
          </ac:spMkLst>
        </pc:spChg>
      </pc:sldChg>
    </pc:docChg>
  </pc:docChgLst>
  <pc:docChgLst>
    <pc:chgData name="Fabrizio D'Intinosante" userId="314417a58d1deb26" providerId="LiveId" clId="{1B44D655-F2BE-4410-8114-F5E5F18D01E9}"/>
    <pc:docChg chg="undo custSel mod addSld delSld modSld sldOrd">
      <pc:chgData name="Fabrizio D'Intinosante" userId="314417a58d1deb26" providerId="LiveId" clId="{1B44D655-F2BE-4410-8114-F5E5F18D01E9}" dt="2020-07-01T08:15:57.565" v="9665" actId="27636"/>
      <pc:docMkLst>
        <pc:docMk/>
      </pc:docMkLst>
      <pc:sldChg chg="addSp modSp">
        <pc:chgData name="Fabrizio D'Intinosante" userId="314417a58d1deb26" providerId="LiveId" clId="{1B44D655-F2BE-4410-8114-F5E5F18D01E9}" dt="2020-06-26T11:07:59.653" v="9018" actId="1076"/>
        <pc:sldMkLst>
          <pc:docMk/>
          <pc:sldMk cId="343187026" sldId="269"/>
        </pc:sldMkLst>
        <pc:spChg chg="add mod">
          <ac:chgData name="Fabrizio D'Intinosante" userId="314417a58d1deb26" providerId="LiveId" clId="{1B44D655-F2BE-4410-8114-F5E5F18D01E9}" dt="2020-06-26T11:07:59.653" v="9018" actId="1076"/>
          <ac:spMkLst>
            <pc:docMk/>
            <pc:sldMk cId="343187026" sldId="269"/>
            <ac:spMk id="2" creationId="{F2B36CA2-273A-4C0E-B811-186F064DC956}"/>
          </ac:spMkLst>
        </pc:spChg>
        <pc:spChg chg="mod">
          <ac:chgData name="Fabrizio D'Intinosante" userId="314417a58d1deb26" providerId="LiveId" clId="{1B44D655-F2BE-4410-8114-F5E5F18D01E9}" dt="2020-06-23T16:29:19.156" v="1089" actId="1035"/>
          <ac:spMkLst>
            <pc:docMk/>
            <pc:sldMk cId="343187026" sldId="269"/>
            <ac:spMk id="63" creationId="{49C97BD7-6BEA-4831-8DBD-C4D88E098A83}"/>
          </ac:spMkLst>
        </pc:spChg>
        <pc:spChg chg="mod">
          <ac:chgData name="Fabrizio D'Intinosante" userId="314417a58d1deb26" providerId="LiveId" clId="{1B44D655-F2BE-4410-8114-F5E5F18D01E9}" dt="2020-06-23T16:28:58.850" v="1042" actId="403"/>
          <ac:spMkLst>
            <pc:docMk/>
            <pc:sldMk cId="343187026" sldId="269"/>
            <ac:spMk id="64" creationId="{11690889-8010-4D48-BD2C-36B999517757}"/>
          </ac:spMkLst>
        </pc:spChg>
      </pc:sldChg>
      <pc:sldChg chg="addSp delSp modSp modTransition">
        <pc:chgData name="Fabrizio D'Intinosante" userId="314417a58d1deb26" providerId="LiveId" clId="{1B44D655-F2BE-4410-8114-F5E5F18D01E9}" dt="2020-06-26T11:08:39.625" v="9055" actId="1076"/>
        <pc:sldMkLst>
          <pc:docMk/>
          <pc:sldMk cId="3309948692" sldId="278"/>
        </pc:sldMkLst>
        <pc:spChg chg="add mod">
          <ac:chgData name="Fabrizio D'Intinosante" userId="314417a58d1deb26" providerId="LiveId" clId="{1B44D655-F2BE-4410-8114-F5E5F18D01E9}" dt="2020-06-26T11:08:39.625" v="9055" actId="1076"/>
          <ac:spMkLst>
            <pc:docMk/>
            <pc:sldMk cId="3309948692" sldId="278"/>
            <ac:spMk id="2" creationId="{0F963003-0AC8-4EF4-80CA-990B0D826AAE}"/>
          </ac:spMkLst>
        </pc:spChg>
        <pc:spChg chg="mod">
          <ac:chgData name="Fabrizio D'Intinosante" userId="314417a58d1deb26" providerId="LiveId" clId="{1B44D655-F2BE-4410-8114-F5E5F18D01E9}" dt="2020-06-23T16:03:51.893" v="276" actId="1035"/>
          <ac:spMkLst>
            <pc:docMk/>
            <pc:sldMk cId="3309948692" sldId="278"/>
            <ac:spMk id="6" creationId="{025FF15B-A822-41A8-8223-73945A91BC8A}"/>
          </ac:spMkLst>
        </pc:spChg>
        <pc:spChg chg="del">
          <ac:chgData name="Fabrizio D'Intinosante" userId="314417a58d1deb26" providerId="LiveId" clId="{1B44D655-F2BE-4410-8114-F5E5F18D01E9}" dt="2020-06-23T14:29:32.891" v="74" actId="478"/>
          <ac:spMkLst>
            <pc:docMk/>
            <pc:sldMk cId="3309948692" sldId="278"/>
            <ac:spMk id="32" creationId="{FE09B7B8-F668-41BD-A22F-B43B1DCD75D7}"/>
          </ac:spMkLst>
        </pc:spChg>
        <pc:spChg chg="del">
          <ac:chgData name="Fabrizio D'Intinosante" userId="314417a58d1deb26" providerId="LiveId" clId="{1B44D655-F2BE-4410-8114-F5E5F18D01E9}" dt="2020-06-23T14:29:32.891" v="74" actId="478"/>
          <ac:spMkLst>
            <pc:docMk/>
            <pc:sldMk cId="3309948692" sldId="278"/>
            <ac:spMk id="33" creationId="{ED13097A-AECE-41BA-AFEF-491E9C404266}"/>
          </ac:spMkLst>
        </pc:spChg>
        <pc:spChg chg="del">
          <ac:chgData name="Fabrizio D'Intinosante" userId="314417a58d1deb26" providerId="LiveId" clId="{1B44D655-F2BE-4410-8114-F5E5F18D01E9}" dt="2020-06-23T14:29:32.891" v="74" actId="478"/>
          <ac:spMkLst>
            <pc:docMk/>
            <pc:sldMk cId="3309948692" sldId="278"/>
            <ac:spMk id="34" creationId="{919216F5-F8BF-4C28-8ACB-47DAFF0B0AC5}"/>
          </ac:spMkLst>
        </pc:spChg>
        <pc:spChg chg="del mod">
          <ac:chgData name="Fabrizio D'Intinosante" userId="314417a58d1deb26" providerId="LiveId" clId="{1B44D655-F2BE-4410-8114-F5E5F18D01E9}" dt="2020-06-23T14:29:39.670" v="76" actId="478"/>
          <ac:spMkLst>
            <pc:docMk/>
            <pc:sldMk cId="3309948692" sldId="278"/>
            <ac:spMk id="37" creationId="{4CE15C6D-CEDC-4A34-BEE2-92CD93C22914}"/>
          </ac:spMkLst>
        </pc:spChg>
        <pc:spChg chg="del mod">
          <ac:chgData name="Fabrizio D'Intinosante" userId="314417a58d1deb26" providerId="LiveId" clId="{1B44D655-F2BE-4410-8114-F5E5F18D01E9}" dt="2020-06-23T14:29:32.891" v="74" actId="478"/>
          <ac:spMkLst>
            <pc:docMk/>
            <pc:sldMk cId="3309948692" sldId="278"/>
            <ac:spMk id="60" creationId="{9C915645-F253-46EF-B93B-1993E99C43BE}"/>
          </ac:spMkLst>
        </pc:spChg>
        <pc:spChg chg="del">
          <ac:chgData name="Fabrizio D'Intinosante" userId="314417a58d1deb26" providerId="LiveId" clId="{1B44D655-F2BE-4410-8114-F5E5F18D01E9}" dt="2020-06-23T14:29:41.520" v="77" actId="478"/>
          <ac:spMkLst>
            <pc:docMk/>
            <pc:sldMk cId="3309948692" sldId="278"/>
            <ac:spMk id="62" creationId="{6B497D2D-44AD-42CC-B3E4-1B0DCAD31E27}"/>
          </ac:spMkLst>
        </pc:spChg>
        <pc:spChg chg="del">
          <ac:chgData name="Fabrizio D'Intinosante" userId="314417a58d1deb26" providerId="LiveId" clId="{1B44D655-F2BE-4410-8114-F5E5F18D01E9}" dt="2020-06-23T14:29:32.891" v="74" actId="478"/>
          <ac:spMkLst>
            <pc:docMk/>
            <pc:sldMk cId="3309948692" sldId="278"/>
            <ac:spMk id="63" creationId="{3DD9AE8D-78EB-4AAC-B79F-016BD6F70484}"/>
          </ac:spMkLst>
        </pc:spChg>
        <pc:spChg chg="del">
          <ac:chgData name="Fabrizio D'Intinosante" userId="314417a58d1deb26" providerId="LiveId" clId="{1B44D655-F2BE-4410-8114-F5E5F18D01E9}" dt="2020-06-23T14:29:45.810" v="78" actId="478"/>
          <ac:spMkLst>
            <pc:docMk/>
            <pc:sldMk cId="3309948692" sldId="278"/>
            <ac:spMk id="66" creationId="{51DE9E25-2824-4E4A-8BC1-F13544086A4C}"/>
          </ac:spMkLst>
        </pc:spChg>
        <pc:spChg chg="del">
          <ac:chgData name="Fabrizio D'Intinosante" userId="314417a58d1deb26" providerId="LiveId" clId="{1B44D655-F2BE-4410-8114-F5E5F18D01E9}" dt="2020-06-23T14:29:48.865" v="79" actId="478"/>
          <ac:spMkLst>
            <pc:docMk/>
            <pc:sldMk cId="3309948692" sldId="278"/>
            <ac:spMk id="67" creationId="{8219CBFD-0C77-400D-B233-F71EB4BAE2B5}"/>
          </ac:spMkLst>
        </pc:spChg>
        <pc:spChg chg="del">
          <ac:chgData name="Fabrizio D'Intinosante" userId="314417a58d1deb26" providerId="LiveId" clId="{1B44D655-F2BE-4410-8114-F5E5F18D01E9}" dt="2020-06-23T14:29:50.552" v="80" actId="478"/>
          <ac:spMkLst>
            <pc:docMk/>
            <pc:sldMk cId="3309948692" sldId="278"/>
            <ac:spMk id="68" creationId="{F685E3A9-7C0B-4A2D-9950-E3649D553690}"/>
          </ac:spMkLst>
        </pc:spChg>
        <pc:picChg chg="del">
          <ac:chgData name="Fabrizio D'Intinosante" userId="314417a58d1deb26" providerId="LiveId" clId="{1B44D655-F2BE-4410-8114-F5E5F18D01E9}" dt="2020-06-23T14:29:51.975" v="81" actId="478"/>
          <ac:picMkLst>
            <pc:docMk/>
            <pc:sldMk cId="3309948692" sldId="278"/>
            <ac:picMk id="2" creationId="{D37ADC23-3889-4E90-898A-F3A686A38CEC}"/>
          </ac:picMkLst>
        </pc:picChg>
        <pc:picChg chg="del">
          <ac:chgData name="Fabrizio D'Intinosante" userId="314417a58d1deb26" providerId="LiveId" clId="{1B44D655-F2BE-4410-8114-F5E5F18D01E9}" dt="2020-06-23T14:29:53.379" v="82" actId="478"/>
          <ac:picMkLst>
            <pc:docMk/>
            <pc:sldMk cId="3309948692" sldId="278"/>
            <ac:picMk id="4" creationId="{ADA1736C-3F70-4D0B-9CA1-C605012B97BE}"/>
          </ac:picMkLst>
        </pc:picChg>
        <pc:picChg chg="add mod">
          <ac:chgData name="Fabrizio D'Intinosante" userId="314417a58d1deb26" providerId="LiveId" clId="{1B44D655-F2BE-4410-8114-F5E5F18D01E9}" dt="2020-06-25T15:00:16.847" v="8469" actId="1076"/>
          <ac:picMkLst>
            <pc:docMk/>
            <pc:sldMk cId="3309948692" sldId="278"/>
            <ac:picMk id="5" creationId="{66D67EBC-8834-4917-BBC2-22F858E4C1B3}"/>
          </ac:picMkLst>
        </pc:picChg>
        <pc:cxnChg chg="add mod">
          <ac:chgData name="Fabrizio D'Intinosante" userId="314417a58d1deb26" providerId="LiveId" clId="{1B44D655-F2BE-4410-8114-F5E5F18D01E9}" dt="2020-06-23T14:38:26.821" v="250" actId="14100"/>
          <ac:cxnSpMkLst>
            <pc:docMk/>
            <pc:sldMk cId="3309948692" sldId="278"/>
            <ac:cxnSpMk id="8" creationId="{55492B3A-B3CF-4711-9B18-697AFF278DAB}"/>
          </ac:cxnSpMkLst>
        </pc:cxnChg>
        <pc:cxnChg chg="del">
          <ac:chgData name="Fabrizio D'Intinosante" userId="314417a58d1deb26" providerId="LiveId" clId="{1B44D655-F2BE-4410-8114-F5E5F18D01E9}" dt="2020-06-23T14:29:36.776" v="75" actId="478"/>
          <ac:cxnSpMkLst>
            <pc:docMk/>
            <pc:sldMk cId="3309948692" sldId="278"/>
            <ac:cxnSpMk id="29" creationId="{F56DC166-A712-405A-A316-15BE924906DA}"/>
          </ac:cxnSpMkLst>
        </pc:cxnChg>
      </pc:sldChg>
      <pc:sldChg chg="del">
        <pc:chgData name="Fabrizio D'Intinosante" userId="314417a58d1deb26" providerId="LiveId" clId="{1B44D655-F2BE-4410-8114-F5E5F18D01E9}" dt="2020-06-24T15:06:01.668" v="7665" actId="2696"/>
        <pc:sldMkLst>
          <pc:docMk/>
          <pc:sldMk cId="249623698" sldId="318"/>
        </pc:sldMkLst>
      </pc:sldChg>
      <pc:sldChg chg="del">
        <pc:chgData name="Fabrizio D'Intinosante" userId="314417a58d1deb26" providerId="LiveId" clId="{1B44D655-F2BE-4410-8114-F5E5F18D01E9}" dt="2020-06-24T15:06:01.639" v="7663" actId="2696"/>
        <pc:sldMkLst>
          <pc:docMk/>
          <pc:sldMk cId="3826223798" sldId="324"/>
        </pc:sldMkLst>
      </pc:sldChg>
      <pc:sldChg chg="del">
        <pc:chgData name="Fabrizio D'Intinosante" userId="314417a58d1deb26" providerId="LiveId" clId="{1B44D655-F2BE-4410-8114-F5E5F18D01E9}" dt="2020-06-24T15:06:01.811" v="7666" actId="2696"/>
        <pc:sldMkLst>
          <pc:docMk/>
          <pc:sldMk cId="145113963" sldId="325"/>
        </pc:sldMkLst>
      </pc:sldChg>
      <pc:sldChg chg="del">
        <pc:chgData name="Fabrizio D'Intinosante" userId="314417a58d1deb26" providerId="LiveId" clId="{1B44D655-F2BE-4410-8114-F5E5F18D01E9}" dt="2020-06-24T15:06:01.828" v="7668" actId="2696"/>
        <pc:sldMkLst>
          <pc:docMk/>
          <pc:sldMk cId="2367999887" sldId="326"/>
        </pc:sldMkLst>
      </pc:sldChg>
      <pc:sldChg chg="del">
        <pc:chgData name="Fabrizio D'Intinosante" userId="314417a58d1deb26" providerId="LiveId" clId="{1B44D655-F2BE-4410-8114-F5E5F18D01E9}" dt="2020-06-24T15:06:01.837" v="7670" actId="2696"/>
        <pc:sldMkLst>
          <pc:docMk/>
          <pc:sldMk cId="2389865310" sldId="327"/>
        </pc:sldMkLst>
      </pc:sldChg>
      <pc:sldChg chg="del">
        <pc:chgData name="Fabrizio D'Intinosante" userId="314417a58d1deb26" providerId="LiveId" clId="{1B44D655-F2BE-4410-8114-F5E5F18D01E9}" dt="2020-06-24T15:06:01.820" v="7667" actId="2696"/>
        <pc:sldMkLst>
          <pc:docMk/>
          <pc:sldMk cId="1650948903" sldId="328"/>
        </pc:sldMkLst>
      </pc:sldChg>
      <pc:sldChg chg="del">
        <pc:chgData name="Fabrizio D'Intinosante" userId="314417a58d1deb26" providerId="LiveId" clId="{1B44D655-F2BE-4410-8114-F5E5F18D01E9}" dt="2020-06-24T15:06:01.657" v="7664" actId="2696"/>
        <pc:sldMkLst>
          <pc:docMk/>
          <pc:sldMk cId="697822668" sldId="329"/>
        </pc:sldMkLst>
      </pc:sldChg>
      <pc:sldChg chg="del">
        <pc:chgData name="Fabrizio D'Intinosante" userId="314417a58d1deb26" providerId="LiveId" clId="{1B44D655-F2BE-4410-8114-F5E5F18D01E9}" dt="2020-06-24T15:06:01.833" v="7669" actId="2696"/>
        <pc:sldMkLst>
          <pc:docMk/>
          <pc:sldMk cId="2957403789" sldId="330"/>
        </pc:sldMkLst>
      </pc:sldChg>
      <pc:sldChg chg="del">
        <pc:chgData name="Fabrizio D'Intinosante" userId="314417a58d1deb26" providerId="LiveId" clId="{1B44D655-F2BE-4410-8114-F5E5F18D01E9}" dt="2020-06-24T15:06:01.844" v="7671" actId="2696"/>
        <pc:sldMkLst>
          <pc:docMk/>
          <pc:sldMk cId="993435805" sldId="331"/>
        </pc:sldMkLst>
      </pc:sldChg>
      <pc:sldChg chg="del">
        <pc:chgData name="Fabrizio D'Intinosante" userId="314417a58d1deb26" providerId="LiveId" clId="{1B44D655-F2BE-4410-8114-F5E5F18D01E9}" dt="2020-06-24T15:06:01.848" v="7672" actId="2696"/>
        <pc:sldMkLst>
          <pc:docMk/>
          <pc:sldMk cId="1436239103" sldId="332"/>
        </pc:sldMkLst>
      </pc:sldChg>
      <pc:sldChg chg="addSp delSp modSp delDesignElem">
        <pc:chgData name="Fabrizio D'Intinosante" userId="314417a58d1deb26" providerId="LiveId" clId="{1B44D655-F2BE-4410-8114-F5E5F18D01E9}" dt="2020-06-27T08:09:35.323" v="9617" actId="1076"/>
        <pc:sldMkLst>
          <pc:docMk/>
          <pc:sldMk cId="921797312" sldId="333"/>
        </pc:sldMkLst>
        <pc:spChg chg="add del mod">
          <ac:chgData name="Fabrizio D'Intinosante" userId="314417a58d1deb26" providerId="LiveId" clId="{1B44D655-F2BE-4410-8114-F5E5F18D01E9}" dt="2020-06-27T08:08:29.396" v="9606" actId="478"/>
          <ac:spMkLst>
            <pc:docMk/>
            <pc:sldMk cId="921797312" sldId="333"/>
            <ac:spMk id="2" creationId="{7AD17ECE-6BCC-40E0-9E1D-42FC0876B7E0}"/>
          </ac:spMkLst>
        </pc:spChg>
        <pc:spChg chg="add del mod">
          <ac:chgData name="Fabrizio D'Intinosante" userId="314417a58d1deb26" providerId="LiveId" clId="{1B44D655-F2BE-4410-8114-F5E5F18D01E9}" dt="2020-06-26T11:18:08.541" v="9574"/>
          <ac:spMkLst>
            <pc:docMk/>
            <pc:sldMk cId="921797312" sldId="333"/>
            <ac:spMk id="2" creationId="{AD740B97-741B-483B-9673-951A0111E912}"/>
          </ac:spMkLst>
        </pc:spChg>
        <pc:spChg chg="add del mod">
          <ac:chgData name="Fabrizio D'Intinosante" userId="314417a58d1deb26" providerId="LiveId" clId="{1B44D655-F2BE-4410-8114-F5E5F18D01E9}" dt="2020-06-27T08:07:35.855" v="9602" actId="478"/>
          <ac:spMkLst>
            <pc:docMk/>
            <pc:sldMk cId="921797312" sldId="333"/>
            <ac:spMk id="3" creationId="{E97B9731-6679-4FA9-8495-88B11C5298FD}"/>
          </ac:spMkLst>
        </pc:spChg>
        <pc:spChg chg="add del mod">
          <ac:chgData name="Fabrizio D'Intinosante" userId="314417a58d1deb26" providerId="LiveId" clId="{1B44D655-F2BE-4410-8114-F5E5F18D01E9}" dt="2020-06-27T08:09:35.323" v="9617" actId="1076"/>
          <ac:spMkLst>
            <pc:docMk/>
            <pc:sldMk cId="921797312" sldId="333"/>
            <ac:spMk id="9" creationId="{5180DF7D-D1C7-4DBA-8507-D20587F13A74}"/>
          </ac:spMkLst>
        </pc:spChg>
        <pc:spChg chg="add del">
          <ac:chgData name="Fabrizio D'Intinosante" userId="314417a58d1deb26" providerId="LiveId" clId="{1B44D655-F2BE-4410-8114-F5E5F18D01E9}" dt="2020-06-27T08:08:24.780" v="9605" actId="26606"/>
          <ac:spMkLst>
            <pc:docMk/>
            <pc:sldMk cId="921797312" sldId="333"/>
            <ac:spMk id="11" creationId="{1DB7C82F-AB7E-4F0C-B829-FA1B9C415180}"/>
          </ac:spMkLst>
        </pc:spChg>
        <pc:spChg chg="add del">
          <ac:chgData name="Fabrizio D'Intinosante" userId="314417a58d1deb26" providerId="LiveId" clId="{1B44D655-F2BE-4410-8114-F5E5F18D01E9}" dt="2020-06-27T08:08:53.751" v="9608" actId="26606"/>
          <ac:spMkLst>
            <pc:docMk/>
            <pc:sldMk cId="921797312" sldId="333"/>
            <ac:spMk id="12" creationId="{1DB7C82F-AB7E-4F0C-B829-FA1B9C415180}"/>
          </ac:spMkLst>
        </pc:spChg>
        <pc:spChg chg="add">
          <ac:chgData name="Fabrizio D'Intinosante" userId="314417a58d1deb26" providerId="LiveId" clId="{1B44D655-F2BE-4410-8114-F5E5F18D01E9}" dt="2020-06-27T08:08:58.628" v="9609" actId="26606"/>
          <ac:spMkLst>
            <pc:docMk/>
            <pc:sldMk cId="921797312" sldId="333"/>
            <ac:spMk id="13" creationId="{1DB7C82F-AB7E-4F0C-B829-FA1B9C415180}"/>
          </ac:spMkLst>
        </pc:spChg>
        <pc:spChg chg="add del">
          <ac:chgData name="Fabrizio D'Intinosante" userId="314417a58d1deb26" providerId="LiveId" clId="{1B44D655-F2BE-4410-8114-F5E5F18D01E9}" dt="2020-06-26T11:18:13.617" v="9576"/>
          <ac:spMkLst>
            <pc:docMk/>
            <pc:sldMk cId="921797312" sldId="333"/>
            <ac:spMk id="14" creationId="{1DB7C82F-AB7E-4F0C-B829-FA1B9C415180}"/>
          </ac:spMkLst>
        </pc:spChg>
        <pc:picChg chg="ord">
          <ac:chgData name="Fabrizio D'Intinosante" userId="314417a58d1deb26" providerId="LiveId" clId="{1B44D655-F2BE-4410-8114-F5E5F18D01E9}" dt="2020-06-27T08:08:24.780" v="9605" actId="26606"/>
          <ac:picMkLst>
            <pc:docMk/>
            <pc:sldMk cId="921797312" sldId="333"/>
            <ac:picMk id="8" creationId="{7979D101-693E-44B4-966A-BF15513D6F63}"/>
          </ac:picMkLst>
        </pc:picChg>
      </pc:sldChg>
      <pc:sldChg chg="addSp delSp modSp add ord modTransition">
        <pc:chgData name="Fabrizio D'Intinosante" userId="314417a58d1deb26" providerId="LiveId" clId="{1B44D655-F2BE-4410-8114-F5E5F18D01E9}" dt="2020-06-27T08:12:04.855" v="9624" actId="1076"/>
        <pc:sldMkLst>
          <pc:docMk/>
          <pc:sldMk cId="3364794871" sldId="334"/>
        </pc:sldMkLst>
        <pc:spChg chg="add mod">
          <ac:chgData name="Fabrizio D'Intinosante" userId="314417a58d1deb26" providerId="LiveId" clId="{1B44D655-F2BE-4410-8114-F5E5F18D01E9}" dt="2020-06-26T11:09:03.364" v="9079" actId="1076"/>
          <ac:spMkLst>
            <pc:docMk/>
            <pc:sldMk cId="3364794871" sldId="334"/>
            <ac:spMk id="2" creationId="{739A51EE-F531-4475-A9EC-BFD3C5706229}"/>
          </ac:spMkLst>
        </pc:spChg>
        <pc:spChg chg="add mod">
          <ac:chgData name="Fabrizio D'Intinosante" userId="314417a58d1deb26" providerId="LiveId" clId="{1B44D655-F2BE-4410-8114-F5E5F18D01E9}" dt="2020-06-23T16:36:57.607" v="1228" actId="313"/>
          <ac:spMkLst>
            <pc:docMk/>
            <pc:sldMk cId="3364794871" sldId="334"/>
            <ac:spMk id="3" creationId="{009775CD-AF44-42A6-A8CB-47D9C45BE94D}"/>
          </ac:spMkLst>
        </pc:spChg>
        <pc:spChg chg="mod">
          <ac:chgData name="Fabrizio D'Intinosante" userId="314417a58d1deb26" providerId="LiveId" clId="{1B44D655-F2BE-4410-8114-F5E5F18D01E9}" dt="2020-06-27T08:12:04.855" v="9624" actId="1076"/>
          <ac:spMkLst>
            <pc:docMk/>
            <pc:sldMk cId="3364794871" sldId="334"/>
            <ac:spMk id="4" creationId="{63455821-AD33-4881-8698-A3EE2A4E67B1}"/>
          </ac:spMkLst>
        </pc:spChg>
        <pc:spChg chg="add mod">
          <ac:chgData name="Fabrizio D'Intinosante" userId="314417a58d1deb26" providerId="LiveId" clId="{1B44D655-F2BE-4410-8114-F5E5F18D01E9}" dt="2020-06-23T16:39:53.676" v="1235" actId="404"/>
          <ac:spMkLst>
            <pc:docMk/>
            <pc:sldMk cId="3364794871" sldId="334"/>
            <ac:spMk id="5" creationId="{4C765364-D67A-411E-8D2B-15DD662A05BE}"/>
          </ac:spMkLst>
        </pc:spChg>
        <pc:spChg chg="mod">
          <ac:chgData name="Fabrizio D'Intinosante" userId="314417a58d1deb26" providerId="LiveId" clId="{1B44D655-F2BE-4410-8114-F5E5F18D01E9}" dt="2020-06-23T16:34:08.967" v="1111" actId="1076"/>
          <ac:spMkLst>
            <pc:docMk/>
            <pc:sldMk cId="3364794871" sldId="334"/>
            <ac:spMk id="6" creationId="{025FF15B-A822-41A8-8223-73945A91BC8A}"/>
          </ac:spMkLst>
        </pc:spChg>
        <pc:spChg chg="add mod">
          <ac:chgData name="Fabrizio D'Intinosante" userId="314417a58d1deb26" providerId="LiveId" clId="{1B44D655-F2BE-4410-8114-F5E5F18D01E9}" dt="2020-06-23T16:45:27.260" v="1370" actId="1037"/>
          <ac:spMkLst>
            <pc:docMk/>
            <pc:sldMk cId="3364794871" sldId="334"/>
            <ac:spMk id="7" creationId="{C7BA7563-378A-4267-86BD-21D7DD1C5D9C}"/>
          </ac:spMkLst>
        </pc:spChg>
        <pc:spChg chg="add mod">
          <ac:chgData name="Fabrizio D'Intinosante" userId="314417a58d1deb26" providerId="LiveId" clId="{1B44D655-F2BE-4410-8114-F5E5F18D01E9}" dt="2020-06-24T15:07:34.277" v="7675" actId="571"/>
          <ac:spMkLst>
            <pc:docMk/>
            <pc:sldMk cId="3364794871" sldId="334"/>
            <ac:spMk id="10" creationId="{30863BE2-BEA6-4283-AE64-01DCD4E42C28}"/>
          </ac:spMkLst>
        </pc:spChg>
        <pc:spChg chg="del">
          <ac:chgData name="Fabrizio D'Intinosante" userId="314417a58d1deb26" providerId="LiveId" clId="{1B44D655-F2BE-4410-8114-F5E5F18D01E9}" dt="2020-06-23T16:35:01.226" v="1203" actId="478"/>
          <ac:spMkLst>
            <pc:docMk/>
            <pc:sldMk cId="3364794871" sldId="334"/>
            <ac:spMk id="32" creationId="{FE09B7B8-F668-41BD-A22F-B43B1DCD75D7}"/>
          </ac:spMkLst>
        </pc:spChg>
        <pc:spChg chg="del">
          <ac:chgData name="Fabrizio D'Intinosante" userId="314417a58d1deb26" providerId="LiveId" clId="{1B44D655-F2BE-4410-8114-F5E5F18D01E9}" dt="2020-06-23T16:35:01.226" v="1203" actId="478"/>
          <ac:spMkLst>
            <pc:docMk/>
            <pc:sldMk cId="3364794871" sldId="334"/>
            <ac:spMk id="33" creationId="{ED13097A-AECE-41BA-AFEF-491E9C404266}"/>
          </ac:spMkLst>
        </pc:spChg>
        <pc:spChg chg="del">
          <ac:chgData name="Fabrizio D'Intinosante" userId="314417a58d1deb26" providerId="LiveId" clId="{1B44D655-F2BE-4410-8114-F5E5F18D01E9}" dt="2020-06-23T16:35:01.226" v="1203" actId="478"/>
          <ac:spMkLst>
            <pc:docMk/>
            <pc:sldMk cId="3364794871" sldId="334"/>
            <ac:spMk id="34" creationId="{919216F5-F8BF-4C28-8ACB-47DAFF0B0AC5}"/>
          </ac:spMkLst>
        </pc:spChg>
        <pc:spChg chg="del">
          <ac:chgData name="Fabrizio D'Intinosante" userId="314417a58d1deb26" providerId="LiveId" clId="{1B44D655-F2BE-4410-8114-F5E5F18D01E9}" dt="2020-06-23T16:35:04.165" v="1204" actId="478"/>
          <ac:spMkLst>
            <pc:docMk/>
            <pc:sldMk cId="3364794871" sldId="334"/>
            <ac:spMk id="37" creationId="{4CE15C6D-CEDC-4A34-BEE2-92CD93C22914}"/>
          </ac:spMkLst>
        </pc:spChg>
        <pc:spChg chg="del">
          <ac:chgData name="Fabrizio D'Intinosante" userId="314417a58d1deb26" providerId="LiveId" clId="{1B44D655-F2BE-4410-8114-F5E5F18D01E9}" dt="2020-06-23T16:35:01.226" v="1203" actId="478"/>
          <ac:spMkLst>
            <pc:docMk/>
            <pc:sldMk cId="3364794871" sldId="334"/>
            <ac:spMk id="60" creationId="{9C915645-F253-46EF-B93B-1993E99C43BE}"/>
          </ac:spMkLst>
        </pc:spChg>
        <pc:spChg chg="del">
          <ac:chgData name="Fabrizio D'Intinosante" userId="314417a58d1deb26" providerId="LiveId" clId="{1B44D655-F2BE-4410-8114-F5E5F18D01E9}" dt="2020-06-23T16:35:07.120" v="1205" actId="478"/>
          <ac:spMkLst>
            <pc:docMk/>
            <pc:sldMk cId="3364794871" sldId="334"/>
            <ac:spMk id="62" creationId="{6B497D2D-44AD-42CC-B3E4-1B0DCAD31E27}"/>
          </ac:spMkLst>
        </pc:spChg>
        <pc:spChg chg="del">
          <ac:chgData name="Fabrizio D'Intinosante" userId="314417a58d1deb26" providerId="LiveId" clId="{1B44D655-F2BE-4410-8114-F5E5F18D01E9}" dt="2020-06-23T16:35:01.226" v="1203" actId="478"/>
          <ac:spMkLst>
            <pc:docMk/>
            <pc:sldMk cId="3364794871" sldId="334"/>
            <ac:spMk id="63" creationId="{3DD9AE8D-78EB-4AAC-B79F-016BD6F70484}"/>
          </ac:spMkLst>
        </pc:spChg>
        <pc:spChg chg="del">
          <ac:chgData name="Fabrizio D'Intinosante" userId="314417a58d1deb26" providerId="LiveId" clId="{1B44D655-F2BE-4410-8114-F5E5F18D01E9}" dt="2020-06-23T16:35:08.902" v="1206" actId="478"/>
          <ac:spMkLst>
            <pc:docMk/>
            <pc:sldMk cId="3364794871" sldId="334"/>
            <ac:spMk id="66" creationId="{51DE9E25-2824-4E4A-8BC1-F13544086A4C}"/>
          </ac:spMkLst>
        </pc:spChg>
        <pc:spChg chg="del">
          <ac:chgData name="Fabrizio D'Intinosante" userId="314417a58d1deb26" providerId="LiveId" clId="{1B44D655-F2BE-4410-8114-F5E5F18D01E9}" dt="2020-06-23T16:35:10.637" v="1207" actId="478"/>
          <ac:spMkLst>
            <pc:docMk/>
            <pc:sldMk cId="3364794871" sldId="334"/>
            <ac:spMk id="67" creationId="{8219CBFD-0C77-400D-B233-F71EB4BAE2B5}"/>
          </ac:spMkLst>
        </pc:spChg>
        <pc:spChg chg="del">
          <ac:chgData name="Fabrizio D'Intinosante" userId="314417a58d1deb26" providerId="LiveId" clId="{1B44D655-F2BE-4410-8114-F5E5F18D01E9}" dt="2020-06-23T16:35:13.175" v="1208" actId="478"/>
          <ac:spMkLst>
            <pc:docMk/>
            <pc:sldMk cId="3364794871" sldId="334"/>
            <ac:spMk id="68" creationId="{F685E3A9-7C0B-4A2D-9950-E3649D553690}"/>
          </ac:spMkLst>
        </pc:spChg>
        <pc:picChg chg="del">
          <ac:chgData name="Fabrizio D'Intinosante" userId="314417a58d1deb26" providerId="LiveId" clId="{1B44D655-F2BE-4410-8114-F5E5F18D01E9}" dt="2020-06-23T16:34:54.604" v="1201" actId="478"/>
          <ac:picMkLst>
            <pc:docMk/>
            <pc:sldMk cId="3364794871" sldId="334"/>
            <ac:picMk id="2" creationId="{D37ADC23-3889-4E90-898A-F3A686A38CEC}"/>
          </ac:picMkLst>
        </pc:picChg>
        <pc:picChg chg="del">
          <ac:chgData name="Fabrizio D'Intinosante" userId="314417a58d1deb26" providerId="LiveId" clId="{1B44D655-F2BE-4410-8114-F5E5F18D01E9}" dt="2020-06-23T16:34:54.604" v="1201" actId="478"/>
          <ac:picMkLst>
            <pc:docMk/>
            <pc:sldMk cId="3364794871" sldId="334"/>
            <ac:picMk id="4" creationId="{ADA1736C-3F70-4D0B-9CA1-C605012B97BE}"/>
          </ac:picMkLst>
        </pc:picChg>
        <pc:picChg chg="add mod">
          <ac:chgData name="Fabrizio D'Intinosante" userId="314417a58d1deb26" providerId="LiveId" clId="{1B44D655-F2BE-4410-8114-F5E5F18D01E9}" dt="2020-06-23T16:45:39.055" v="1372" actId="1076"/>
          <ac:picMkLst>
            <pc:docMk/>
            <pc:sldMk cId="3364794871" sldId="334"/>
            <ac:picMk id="9" creationId="{D712AAC3-C049-4D99-8C0D-A4C4FE870EAA}"/>
          </ac:picMkLst>
        </pc:picChg>
        <pc:picChg chg="add mod">
          <ac:chgData name="Fabrizio D'Intinosante" userId="314417a58d1deb26" providerId="LiveId" clId="{1B44D655-F2BE-4410-8114-F5E5F18D01E9}" dt="2020-06-23T16:46:58.638" v="1444" actId="1076"/>
          <ac:picMkLst>
            <pc:docMk/>
            <pc:sldMk cId="3364794871" sldId="334"/>
            <ac:picMk id="11" creationId="{9EB9FDB3-B41F-4F1E-9F11-F4486521CB38}"/>
          </ac:picMkLst>
        </pc:picChg>
        <pc:cxnChg chg="add mod">
          <ac:chgData name="Fabrizio D'Intinosante" userId="314417a58d1deb26" providerId="LiveId" clId="{1B44D655-F2BE-4410-8114-F5E5F18D01E9}" dt="2020-06-23T16:34:45.402" v="1200" actId="1036"/>
          <ac:cxnSpMkLst>
            <pc:docMk/>
            <pc:sldMk cId="3364794871" sldId="334"/>
            <ac:cxnSpMk id="16" creationId="{9E840E0D-AFD5-4E93-A4CF-848DE128182C}"/>
          </ac:cxnSpMkLst>
        </pc:cxnChg>
        <pc:cxnChg chg="del">
          <ac:chgData name="Fabrizio D'Intinosante" userId="314417a58d1deb26" providerId="LiveId" clId="{1B44D655-F2BE-4410-8114-F5E5F18D01E9}" dt="2020-06-23T16:34:57.828" v="1202" actId="478"/>
          <ac:cxnSpMkLst>
            <pc:docMk/>
            <pc:sldMk cId="3364794871" sldId="334"/>
            <ac:cxnSpMk id="29" creationId="{F56DC166-A712-405A-A316-15BE924906DA}"/>
          </ac:cxnSpMkLst>
        </pc:cxnChg>
      </pc:sldChg>
      <pc:sldChg chg="modSp add del">
        <pc:chgData name="Fabrizio D'Intinosante" userId="314417a58d1deb26" providerId="LiveId" clId="{1B44D655-F2BE-4410-8114-F5E5F18D01E9}" dt="2020-06-23T16:12:17.674" v="865" actId="2696"/>
        <pc:sldMkLst>
          <pc:docMk/>
          <pc:sldMk cId="1295517428" sldId="335"/>
        </pc:sldMkLst>
        <pc:spChg chg="mod">
          <ac:chgData name="Fabrizio D'Intinosante" userId="314417a58d1deb26" providerId="LiveId" clId="{1B44D655-F2BE-4410-8114-F5E5F18D01E9}" dt="2020-06-23T16:05:06.335" v="312" actId="14100"/>
          <ac:spMkLst>
            <pc:docMk/>
            <pc:sldMk cId="1295517428" sldId="335"/>
            <ac:spMk id="6" creationId="{025FF15B-A822-41A8-8223-73945A91BC8A}"/>
          </ac:spMkLst>
        </pc:spChg>
        <pc:picChg chg="mod">
          <ac:chgData name="Fabrizio D'Intinosante" userId="314417a58d1deb26" providerId="LiveId" clId="{1B44D655-F2BE-4410-8114-F5E5F18D01E9}" dt="2020-06-23T16:05:12.656" v="373" actId="1037"/>
          <ac:picMkLst>
            <pc:docMk/>
            <pc:sldMk cId="1295517428" sldId="335"/>
            <ac:picMk id="5" creationId="{66D67EBC-8834-4917-BBC2-22F858E4C1B3}"/>
          </ac:picMkLst>
        </pc:picChg>
      </pc:sldChg>
      <pc:sldChg chg="add del">
        <pc:chgData name="Fabrizio D'Intinosante" userId="314417a58d1deb26" providerId="LiveId" clId="{1B44D655-F2BE-4410-8114-F5E5F18D01E9}" dt="2020-06-23T16:03:16.478" v="253" actId="2696"/>
        <pc:sldMkLst>
          <pc:docMk/>
          <pc:sldMk cId="1505986749" sldId="335"/>
        </pc:sldMkLst>
      </pc:sldChg>
      <pc:sldChg chg="modSp add del">
        <pc:chgData name="Fabrizio D'Intinosante" userId="314417a58d1deb26" providerId="LiveId" clId="{1B44D655-F2BE-4410-8114-F5E5F18D01E9}" dt="2020-06-23T16:03:34.017" v="264" actId="2696"/>
        <pc:sldMkLst>
          <pc:docMk/>
          <pc:sldMk cId="2171013444" sldId="335"/>
        </pc:sldMkLst>
        <pc:spChg chg="mod">
          <ac:chgData name="Fabrizio D'Intinosante" userId="314417a58d1deb26" providerId="LiveId" clId="{1B44D655-F2BE-4410-8114-F5E5F18D01E9}" dt="2020-06-23T16:03:32.232" v="263" actId="20577"/>
          <ac:spMkLst>
            <pc:docMk/>
            <pc:sldMk cId="2171013444" sldId="335"/>
            <ac:spMk id="6" creationId="{025FF15B-A822-41A8-8223-73945A91BC8A}"/>
          </ac:spMkLst>
        </pc:spChg>
      </pc:sldChg>
      <pc:sldChg chg="modSp add del">
        <pc:chgData name="Fabrizio D'Intinosante" userId="314417a58d1deb26" providerId="LiveId" clId="{1B44D655-F2BE-4410-8114-F5E5F18D01E9}" dt="2020-06-23T16:04:27.602" v="293" actId="2696"/>
        <pc:sldMkLst>
          <pc:docMk/>
          <pc:sldMk cId="3788504878" sldId="335"/>
        </pc:sldMkLst>
        <pc:spChg chg="mod">
          <ac:chgData name="Fabrizio D'Intinosante" userId="314417a58d1deb26" providerId="LiveId" clId="{1B44D655-F2BE-4410-8114-F5E5F18D01E9}" dt="2020-06-23T16:04:18.983" v="292" actId="20577"/>
          <ac:spMkLst>
            <pc:docMk/>
            <pc:sldMk cId="3788504878" sldId="335"/>
            <ac:spMk id="6" creationId="{025FF15B-A822-41A8-8223-73945A91BC8A}"/>
          </ac:spMkLst>
        </pc:spChg>
      </pc:sldChg>
      <pc:sldChg chg="modSp add del ord">
        <pc:chgData name="Fabrizio D'Intinosante" userId="314417a58d1deb26" providerId="LiveId" clId="{1B44D655-F2BE-4410-8114-F5E5F18D01E9}" dt="2020-06-23T16:12:17.677" v="866" actId="2696"/>
        <pc:sldMkLst>
          <pc:docMk/>
          <pc:sldMk cId="77582019" sldId="336"/>
        </pc:sldMkLst>
        <pc:spChg chg="mod">
          <ac:chgData name="Fabrizio D'Intinosante" userId="314417a58d1deb26" providerId="LiveId" clId="{1B44D655-F2BE-4410-8114-F5E5F18D01E9}" dt="2020-06-23T16:07:26.722" v="388" actId="14100"/>
          <ac:spMkLst>
            <pc:docMk/>
            <pc:sldMk cId="77582019" sldId="336"/>
            <ac:spMk id="6" creationId="{025FF15B-A822-41A8-8223-73945A91BC8A}"/>
          </ac:spMkLst>
        </pc:spChg>
        <pc:picChg chg="mod">
          <ac:chgData name="Fabrizio D'Intinosante" userId="314417a58d1deb26" providerId="LiveId" clId="{1B44D655-F2BE-4410-8114-F5E5F18D01E9}" dt="2020-06-23T16:07:29.520" v="412" actId="1037"/>
          <ac:picMkLst>
            <pc:docMk/>
            <pc:sldMk cId="77582019" sldId="336"/>
            <ac:picMk id="5" creationId="{66D67EBC-8834-4917-BBC2-22F858E4C1B3}"/>
          </ac:picMkLst>
        </pc:picChg>
      </pc:sldChg>
      <pc:sldChg chg="modSp add del">
        <pc:chgData name="Fabrizio D'Intinosante" userId="314417a58d1deb26" providerId="LiveId" clId="{1B44D655-F2BE-4410-8114-F5E5F18D01E9}" dt="2020-06-23T16:12:17.682" v="867" actId="2696"/>
        <pc:sldMkLst>
          <pc:docMk/>
          <pc:sldMk cId="3481549102" sldId="337"/>
        </pc:sldMkLst>
        <pc:spChg chg="mod">
          <ac:chgData name="Fabrizio D'Intinosante" userId="314417a58d1deb26" providerId="LiveId" clId="{1B44D655-F2BE-4410-8114-F5E5F18D01E9}" dt="2020-06-23T16:07:55.651" v="432" actId="14100"/>
          <ac:spMkLst>
            <pc:docMk/>
            <pc:sldMk cId="3481549102" sldId="337"/>
            <ac:spMk id="6" creationId="{025FF15B-A822-41A8-8223-73945A91BC8A}"/>
          </ac:spMkLst>
        </pc:spChg>
        <pc:picChg chg="mod">
          <ac:chgData name="Fabrizio D'Intinosante" userId="314417a58d1deb26" providerId="LiveId" clId="{1B44D655-F2BE-4410-8114-F5E5F18D01E9}" dt="2020-06-23T16:07:59.109" v="461" actId="1037"/>
          <ac:picMkLst>
            <pc:docMk/>
            <pc:sldMk cId="3481549102" sldId="337"/>
            <ac:picMk id="5" creationId="{66D67EBC-8834-4917-BBC2-22F858E4C1B3}"/>
          </ac:picMkLst>
        </pc:picChg>
      </pc:sldChg>
      <pc:sldChg chg="modSp add del">
        <pc:chgData name="Fabrizio D'Intinosante" userId="314417a58d1deb26" providerId="LiveId" clId="{1B44D655-F2BE-4410-8114-F5E5F18D01E9}" dt="2020-06-23T16:12:17.688" v="868" actId="2696"/>
        <pc:sldMkLst>
          <pc:docMk/>
          <pc:sldMk cId="2196694293" sldId="338"/>
        </pc:sldMkLst>
        <pc:spChg chg="mod">
          <ac:chgData name="Fabrizio D'Intinosante" userId="314417a58d1deb26" providerId="LiveId" clId="{1B44D655-F2BE-4410-8114-F5E5F18D01E9}" dt="2020-06-23T16:09:27.553" v="568" actId="1076"/>
          <ac:spMkLst>
            <pc:docMk/>
            <pc:sldMk cId="2196694293" sldId="338"/>
            <ac:spMk id="6" creationId="{025FF15B-A822-41A8-8223-73945A91BC8A}"/>
          </ac:spMkLst>
        </pc:spChg>
        <pc:picChg chg="mod">
          <ac:chgData name="Fabrizio D'Intinosante" userId="314417a58d1deb26" providerId="LiveId" clId="{1B44D655-F2BE-4410-8114-F5E5F18D01E9}" dt="2020-06-23T16:10:00.311" v="660" actId="1035"/>
          <ac:picMkLst>
            <pc:docMk/>
            <pc:sldMk cId="2196694293" sldId="338"/>
            <ac:picMk id="5" creationId="{66D67EBC-8834-4917-BBC2-22F858E4C1B3}"/>
          </ac:picMkLst>
        </pc:picChg>
      </pc:sldChg>
      <pc:sldChg chg="addSp modSp add">
        <pc:chgData name="Fabrizio D'Intinosante" userId="314417a58d1deb26" providerId="LiveId" clId="{1B44D655-F2BE-4410-8114-F5E5F18D01E9}" dt="2020-06-26T11:09:41.471" v="9127" actId="1076"/>
        <pc:sldMkLst>
          <pc:docMk/>
          <pc:sldMk cId="2531645319" sldId="339"/>
        </pc:sldMkLst>
        <pc:spChg chg="add mod">
          <ac:chgData name="Fabrizio D'Intinosante" userId="314417a58d1deb26" providerId="LiveId" clId="{1B44D655-F2BE-4410-8114-F5E5F18D01E9}" dt="2020-06-26T11:09:41.471" v="9127" actId="1076"/>
          <ac:spMkLst>
            <pc:docMk/>
            <pc:sldMk cId="2531645319" sldId="339"/>
            <ac:spMk id="2" creationId="{62BB7239-2744-45E2-ABB8-C0C434ADDD53}"/>
          </ac:spMkLst>
        </pc:spChg>
        <pc:spChg chg="mod">
          <ac:chgData name="Fabrizio D'Intinosante" userId="314417a58d1deb26" providerId="LiveId" clId="{1B44D655-F2BE-4410-8114-F5E5F18D01E9}" dt="2020-06-23T16:12:28.929" v="874" actId="255"/>
          <ac:spMkLst>
            <pc:docMk/>
            <pc:sldMk cId="2531645319" sldId="339"/>
            <ac:spMk id="6" creationId="{025FF15B-A822-41A8-8223-73945A91BC8A}"/>
          </ac:spMkLst>
        </pc:spChg>
      </pc:sldChg>
      <pc:sldChg chg="addSp modSp add ord">
        <pc:chgData name="Fabrizio D'Intinosante" userId="314417a58d1deb26" providerId="LiveId" clId="{1B44D655-F2BE-4410-8114-F5E5F18D01E9}" dt="2020-06-26T11:10:54.124" v="9180" actId="1076"/>
        <pc:sldMkLst>
          <pc:docMk/>
          <pc:sldMk cId="3100681991" sldId="340"/>
        </pc:sldMkLst>
        <pc:spChg chg="add mod">
          <ac:chgData name="Fabrizio D'Intinosante" userId="314417a58d1deb26" providerId="LiveId" clId="{1B44D655-F2BE-4410-8114-F5E5F18D01E9}" dt="2020-06-26T11:10:54.124" v="9180" actId="1076"/>
          <ac:spMkLst>
            <pc:docMk/>
            <pc:sldMk cId="3100681991" sldId="340"/>
            <ac:spMk id="2" creationId="{3D3DC107-4571-4983-8BD2-BCC8BD96C062}"/>
          </ac:spMkLst>
        </pc:spChg>
        <pc:spChg chg="mod">
          <ac:chgData name="Fabrizio D'Intinosante" userId="314417a58d1deb26" providerId="LiveId" clId="{1B44D655-F2BE-4410-8114-F5E5F18D01E9}" dt="2020-06-23T16:12:44.569" v="888" actId="255"/>
          <ac:spMkLst>
            <pc:docMk/>
            <pc:sldMk cId="3100681991" sldId="340"/>
            <ac:spMk id="6" creationId="{025FF15B-A822-41A8-8223-73945A91BC8A}"/>
          </ac:spMkLst>
        </pc:spChg>
      </pc:sldChg>
      <pc:sldChg chg="addSp modSp add ord">
        <pc:chgData name="Fabrizio D'Intinosante" userId="314417a58d1deb26" providerId="LiveId" clId="{1B44D655-F2BE-4410-8114-F5E5F18D01E9}" dt="2020-06-26T11:14:45.029" v="9397" actId="1076"/>
        <pc:sldMkLst>
          <pc:docMk/>
          <pc:sldMk cId="1991786830" sldId="341"/>
        </pc:sldMkLst>
        <pc:spChg chg="add mod">
          <ac:chgData name="Fabrizio D'Intinosante" userId="314417a58d1deb26" providerId="LiveId" clId="{1B44D655-F2BE-4410-8114-F5E5F18D01E9}" dt="2020-06-26T11:14:45.029" v="9397" actId="1076"/>
          <ac:spMkLst>
            <pc:docMk/>
            <pc:sldMk cId="1991786830" sldId="341"/>
            <ac:spMk id="2" creationId="{A841B1A8-3C16-4744-9952-DCE3F39BC2D2}"/>
          </ac:spMkLst>
        </pc:spChg>
        <pc:spChg chg="mod">
          <ac:chgData name="Fabrizio D'Intinosante" userId="314417a58d1deb26" providerId="LiveId" clId="{1B44D655-F2BE-4410-8114-F5E5F18D01E9}" dt="2020-06-23T16:13:02.259" v="904" actId="255"/>
          <ac:spMkLst>
            <pc:docMk/>
            <pc:sldMk cId="1991786830" sldId="341"/>
            <ac:spMk id="6" creationId="{025FF15B-A822-41A8-8223-73945A91BC8A}"/>
          </ac:spMkLst>
        </pc:spChg>
      </pc:sldChg>
      <pc:sldChg chg="addSp modSp add ord">
        <pc:chgData name="Fabrizio D'Intinosante" userId="314417a58d1deb26" providerId="LiveId" clId="{1B44D655-F2BE-4410-8114-F5E5F18D01E9}" dt="2020-06-26T11:17:42.577" v="9556" actId="1076"/>
        <pc:sldMkLst>
          <pc:docMk/>
          <pc:sldMk cId="2061372285" sldId="342"/>
        </pc:sldMkLst>
        <pc:spChg chg="add mod">
          <ac:chgData name="Fabrizio D'Intinosante" userId="314417a58d1deb26" providerId="LiveId" clId="{1B44D655-F2BE-4410-8114-F5E5F18D01E9}" dt="2020-06-26T11:17:42.577" v="9556" actId="1076"/>
          <ac:spMkLst>
            <pc:docMk/>
            <pc:sldMk cId="2061372285" sldId="342"/>
            <ac:spMk id="2" creationId="{6DF72A3C-CFC3-43DE-977E-82FE977100C3}"/>
          </ac:spMkLst>
        </pc:spChg>
        <pc:spChg chg="mod">
          <ac:chgData name="Fabrizio D'Intinosante" userId="314417a58d1deb26" providerId="LiveId" clId="{1B44D655-F2BE-4410-8114-F5E5F18D01E9}" dt="2020-06-23T16:13:43.903" v="965" actId="1036"/>
          <ac:spMkLst>
            <pc:docMk/>
            <pc:sldMk cId="2061372285" sldId="342"/>
            <ac:spMk id="6" creationId="{025FF15B-A822-41A8-8223-73945A91BC8A}"/>
          </ac:spMkLst>
        </pc:spChg>
      </pc:sldChg>
      <pc:sldChg chg="addSp delSp modSp add ord">
        <pc:chgData name="Fabrizio D'Intinosante" userId="314417a58d1deb26" providerId="LiveId" clId="{1B44D655-F2BE-4410-8114-F5E5F18D01E9}" dt="2020-06-27T08:12:22.369" v="9628" actId="20577"/>
        <pc:sldMkLst>
          <pc:docMk/>
          <pc:sldMk cId="3742589783" sldId="343"/>
        </pc:sldMkLst>
        <pc:spChg chg="add mod">
          <ac:chgData name="Fabrizio D'Intinosante" userId="314417a58d1deb26" providerId="LiveId" clId="{1B44D655-F2BE-4410-8114-F5E5F18D01E9}" dt="2020-06-26T11:10:08.298" v="9141" actId="1076"/>
          <ac:spMkLst>
            <pc:docMk/>
            <pc:sldMk cId="3742589783" sldId="343"/>
            <ac:spMk id="2" creationId="{F8D393B1-EDCD-4861-8AB2-D0DB3D837989}"/>
          </ac:spMkLst>
        </pc:spChg>
        <pc:spChg chg="del">
          <ac:chgData name="Fabrizio D'Intinosante" userId="314417a58d1deb26" providerId="LiveId" clId="{1B44D655-F2BE-4410-8114-F5E5F18D01E9}" dt="2020-06-23T16:48:05.792" v="1455" actId="478"/>
          <ac:spMkLst>
            <pc:docMk/>
            <pc:sldMk cId="3742589783" sldId="343"/>
            <ac:spMk id="3" creationId="{009775CD-AF44-42A6-A8CB-47D9C45BE94D}"/>
          </ac:spMkLst>
        </pc:spChg>
        <pc:spChg chg="del">
          <ac:chgData name="Fabrizio D'Intinosante" userId="314417a58d1deb26" providerId="LiveId" clId="{1B44D655-F2BE-4410-8114-F5E5F18D01E9}" dt="2020-06-23T16:48:08.673" v="1456" actId="478"/>
          <ac:spMkLst>
            <pc:docMk/>
            <pc:sldMk cId="3742589783" sldId="343"/>
            <ac:spMk id="5" creationId="{4C765364-D67A-411E-8D2B-15DD662A05BE}"/>
          </ac:spMkLst>
        </pc:spChg>
        <pc:spChg chg="mod">
          <ac:chgData name="Fabrizio D'Intinosante" userId="314417a58d1deb26" providerId="LiveId" clId="{1B44D655-F2BE-4410-8114-F5E5F18D01E9}" dt="2020-06-23T16:48:01.072" v="1454" actId="20577"/>
          <ac:spMkLst>
            <pc:docMk/>
            <pc:sldMk cId="3742589783" sldId="343"/>
            <ac:spMk id="6" creationId="{025FF15B-A822-41A8-8223-73945A91BC8A}"/>
          </ac:spMkLst>
        </pc:spChg>
        <pc:spChg chg="mod">
          <ac:chgData name="Fabrizio D'Intinosante" userId="314417a58d1deb26" providerId="LiveId" clId="{1B44D655-F2BE-4410-8114-F5E5F18D01E9}" dt="2020-06-23T16:49:39.526" v="1551" actId="113"/>
          <ac:spMkLst>
            <pc:docMk/>
            <pc:sldMk cId="3742589783" sldId="343"/>
            <ac:spMk id="7" creationId="{C7BA7563-378A-4267-86BD-21D7DD1C5D9C}"/>
          </ac:spMkLst>
        </pc:spChg>
        <pc:spChg chg="add mod">
          <ac:chgData name="Fabrizio D'Intinosante" userId="314417a58d1deb26" providerId="LiveId" clId="{1B44D655-F2BE-4410-8114-F5E5F18D01E9}" dt="2020-06-23T16:52:33.419" v="1664" actId="1076"/>
          <ac:spMkLst>
            <pc:docMk/>
            <pc:sldMk cId="3742589783" sldId="343"/>
            <ac:spMk id="12" creationId="{EF157ABF-6094-4E58-95E8-3204E188A1C0}"/>
          </ac:spMkLst>
        </pc:spChg>
        <pc:spChg chg="add mod">
          <ac:chgData name="Fabrizio D'Intinosante" userId="314417a58d1deb26" providerId="LiveId" clId="{1B44D655-F2BE-4410-8114-F5E5F18D01E9}" dt="2020-06-23T16:57:35.157" v="2292" actId="1076"/>
          <ac:spMkLst>
            <pc:docMk/>
            <pc:sldMk cId="3742589783" sldId="343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7T08:12:22.369" v="9628" actId="20577"/>
          <ac:spMkLst>
            <pc:docMk/>
            <pc:sldMk cId="3742589783" sldId="343"/>
            <ac:spMk id="21" creationId="{5D3674DE-7C5B-407B-9F7C-E10E78D1FE35}"/>
          </ac:spMkLst>
        </pc:spChg>
        <pc:spChg chg="add mod">
          <ac:chgData name="Fabrizio D'Intinosante" userId="314417a58d1deb26" providerId="LiveId" clId="{1B44D655-F2BE-4410-8114-F5E5F18D01E9}" dt="2020-06-23T17:03:54.944" v="2767" actId="1076"/>
          <ac:spMkLst>
            <pc:docMk/>
            <pc:sldMk cId="3742589783" sldId="343"/>
            <ac:spMk id="23" creationId="{C40168A7-6511-4413-B96C-2E660DF0F0F2}"/>
          </ac:spMkLst>
        </pc:spChg>
        <pc:picChg chg="add mod">
          <ac:chgData name="Fabrizio D'Intinosante" userId="314417a58d1deb26" providerId="LiveId" clId="{1B44D655-F2BE-4410-8114-F5E5F18D01E9}" dt="2020-06-23T16:51:36.614" v="1634" actId="1076"/>
          <ac:picMkLst>
            <pc:docMk/>
            <pc:sldMk cId="3742589783" sldId="343"/>
            <ac:picMk id="4" creationId="{CE6DA2F2-AC93-4F97-95DB-0577F854DE2C}"/>
          </ac:picMkLst>
        </pc:picChg>
        <pc:picChg chg="del">
          <ac:chgData name="Fabrizio D'Intinosante" userId="314417a58d1deb26" providerId="LiveId" clId="{1B44D655-F2BE-4410-8114-F5E5F18D01E9}" dt="2020-06-23T16:48:10.095" v="1457" actId="478"/>
          <ac:picMkLst>
            <pc:docMk/>
            <pc:sldMk cId="3742589783" sldId="343"/>
            <ac:picMk id="9" creationId="{D712AAC3-C049-4D99-8C0D-A4C4FE870EAA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10" creationId="{477015AB-D365-4918-96AF-F087C74ECA86}"/>
          </ac:picMkLst>
        </pc:picChg>
        <pc:picChg chg="del">
          <ac:chgData name="Fabrizio D'Intinosante" userId="314417a58d1deb26" providerId="LiveId" clId="{1B44D655-F2BE-4410-8114-F5E5F18D01E9}" dt="2020-06-23T16:48:11.762" v="1458" actId="478"/>
          <ac:picMkLst>
            <pc:docMk/>
            <pc:sldMk cId="3742589783" sldId="343"/>
            <ac:picMk id="11" creationId="{9EB9FDB3-B41F-4F1E-9F11-F4486521CB38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15" creationId="{DFE7C56B-2882-4C72-B8FD-2561670096C5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17" creationId="{B50BD09C-6969-44DC-9F3C-E76A3A2BD4DA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18" creationId="{A8CCDB3D-896E-4101-9B07-03AE63868446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19" creationId="{42AEF712-D571-4FF5-A371-F02074F8F85F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20" creationId="{8600A9D9-14EE-40CF-9130-ACDEAC185921}"/>
          </ac:picMkLst>
        </pc:picChg>
        <pc:picChg chg="add mod">
          <ac:chgData name="Fabrizio D'Intinosante" userId="314417a58d1deb26" providerId="LiveId" clId="{1B44D655-F2BE-4410-8114-F5E5F18D01E9}" dt="2020-06-23T17:03:04.473" v="2642" actId="1076"/>
          <ac:picMkLst>
            <pc:docMk/>
            <pc:sldMk cId="3742589783" sldId="343"/>
            <ac:picMk id="22" creationId="{AD5765D4-5AF3-4ECC-8FAB-A90C7D42FEED}"/>
          </ac:picMkLst>
        </pc:picChg>
      </pc:sldChg>
      <pc:sldChg chg="addSp delSp modSp add">
        <pc:chgData name="Fabrizio D'Intinosante" userId="314417a58d1deb26" providerId="LiveId" clId="{1B44D655-F2BE-4410-8114-F5E5F18D01E9}" dt="2020-06-27T08:12:29.267" v="9630" actId="20577"/>
        <pc:sldMkLst>
          <pc:docMk/>
          <pc:sldMk cId="304917938" sldId="344"/>
        </pc:sldMkLst>
        <pc:spChg chg="add mod">
          <ac:chgData name="Fabrizio D'Intinosante" userId="314417a58d1deb26" providerId="LiveId" clId="{1B44D655-F2BE-4410-8114-F5E5F18D01E9}" dt="2020-06-26T11:10:22.029" v="9151" actId="1076"/>
          <ac:spMkLst>
            <pc:docMk/>
            <pc:sldMk cId="304917938" sldId="344"/>
            <ac:spMk id="4" creationId="{71691370-3959-463C-B3D5-25E7DD266C21}"/>
          </ac:spMkLst>
        </pc:spChg>
        <pc:spChg chg="del">
          <ac:chgData name="Fabrizio D'Intinosante" userId="314417a58d1deb26" providerId="LiveId" clId="{1B44D655-F2BE-4410-8114-F5E5F18D01E9}" dt="2020-06-23T21:59:43.828" v="2769" actId="478"/>
          <ac:spMkLst>
            <pc:docMk/>
            <pc:sldMk cId="304917938" sldId="344"/>
            <ac:spMk id="7" creationId="{C7BA7563-378A-4267-86BD-21D7DD1C5D9C}"/>
          </ac:spMkLst>
        </pc:spChg>
        <pc:spChg chg="add mod">
          <ac:chgData name="Fabrizio D'Intinosante" userId="314417a58d1deb26" providerId="LiveId" clId="{1B44D655-F2BE-4410-8114-F5E5F18D01E9}" dt="2020-06-24T12:55:15.068" v="5385" actId="1076"/>
          <ac:spMkLst>
            <pc:docMk/>
            <pc:sldMk cId="304917938" sldId="344"/>
            <ac:spMk id="12" creationId="{13968D1C-12A5-4DCD-893F-776E83B2BF99}"/>
          </ac:spMkLst>
        </pc:spChg>
        <pc:spChg chg="del">
          <ac:chgData name="Fabrizio D'Intinosante" userId="314417a58d1deb26" providerId="LiveId" clId="{1B44D655-F2BE-4410-8114-F5E5F18D01E9}" dt="2020-06-23T21:59:47.962" v="2771" actId="478"/>
          <ac:spMkLst>
            <pc:docMk/>
            <pc:sldMk cId="304917938" sldId="344"/>
            <ac:spMk id="12" creationId="{EF157ABF-6094-4E58-95E8-3204E188A1C0}"/>
          </ac:spMkLst>
        </pc:spChg>
        <pc:spChg chg="mod">
          <ac:chgData name="Fabrizio D'Intinosante" userId="314417a58d1deb26" providerId="LiveId" clId="{1B44D655-F2BE-4410-8114-F5E5F18D01E9}" dt="2020-06-23T22:02:13.227" v="2973" actId="14100"/>
          <ac:spMkLst>
            <pc:docMk/>
            <pc:sldMk cId="304917938" sldId="344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7T08:12:29.267" v="9630" actId="20577"/>
          <ac:spMkLst>
            <pc:docMk/>
            <pc:sldMk cId="304917938" sldId="344"/>
            <ac:spMk id="17" creationId="{AA078D09-CBB1-45C1-A164-64F1B4E72C92}"/>
          </ac:spMkLst>
        </pc:spChg>
        <pc:spChg chg="add mod">
          <ac:chgData name="Fabrizio D'Intinosante" userId="314417a58d1deb26" providerId="LiveId" clId="{1B44D655-F2BE-4410-8114-F5E5F18D01E9}" dt="2020-06-23T22:07:45.864" v="3290" actId="20577"/>
          <ac:spMkLst>
            <pc:docMk/>
            <pc:sldMk cId="304917938" sldId="344"/>
            <ac:spMk id="21" creationId="{4D2BE361-8CB8-42D0-8EDE-8686CCFB9BC6}"/>
          </ac:spMkLst>
        </pc:spChg>
        <pc:spChg chg="del">
          <ac:chgData name="Fabrizio D'Intinosante" userId="314417a58d1deb26" providerId="LiveId" clId="{1B44D655-F2BE-4410-8114-F5E5F18D01E9}" dt="2020-06-23T22:00:02.740" v="2773" actId="478"/>
          <ac:spMkLst>
            <pc:docMk/>
            <pc:sldMk cId="304917938" sldId="344"/>
            <ac:spMk id="23" creationId="{C40168A7-6511-4413-B96C-2E660DF0F0F2}"/>
          </ac:spMkLst>
        </pc:spChg>
        <pc:spChg chg="add mod">
          <ac:chgData name="Fabrizio D'Intinosante" userId="314417a58d1deb26" providerId="LiveId" clId="{1B44D655-F2BE-4410-8114-F5E5F18D01E9}" dt="2020-06-23T22:23:31.303" v="3558" actId="1076"/>
          <ac:spMkLst>
            <pc:docMk/>
            <pc:sldMk cId="304917938" sldId="344"/>
            <ac:spMk id="24" creationId="{1D03F60B-31F5-4463-B6B9-E7B70998BFCA}"/>
          </ac:spMkLst>
        </pc:spChg>
        <pc:picChg chg="add mod">
          <ac:chgData name="Fabrizio D'Intinosante" userId="314417a58d1deb26" providerId="LiveId" clId="{1B44D655-F2BE-4410-8114-F5E5F18D01E9}" dt="2020-06-23T22:02:19.118" v="2974" actId="1076"/>
          <ac:picMkLst>
            <pc:docMk/>
            <pc:sldMk cId="304917938" sldId="344"/>
            <ac:picMk id="3" creationId="{A2BD557A-A42F-4191-A2A2-C210EBDEAA52}"/>
          </ac:picMkLst>
        </pc:picChg>
        <pc:picChg chg="del">
          <ac:chgData name="Fabrizio D'Intinosante" userId="314417a58d1deb26" providerId="LiveId" clId="{1B44D655-F2BE-4410-8114-F5E5F18D01E9}" dt="2020-06-23T21:59:45.664" v="2770" actId="478"/>
          <ac:picMkLst>
            <pc:docMk/>
            <pc:sldMk cId="304917938" sldId="344"/>
            <ac:picMk id="4" creationId="{CE6DA2F2-AC93-4F97-95DB-0577F854DE2C}"/>
          </ac:picMkLst>
        </pc:picChg>
        <pc:picChg chg="add mod">
          <ac:chgData name="Fabrizio D'Intinosante" userId="314417a58d1deb26" providerId="LiveId" clId="{1B44D655-F2BE-4410-8114-F5E5F18D01E9}" dt="2020-06-23T22:23:31.303" v="3558" actId="1076"/>
          <ac:picMkLst>
            <pc:docMk/>
            <pc:sldMk cId="304917938" sldId="344"/>
            <ac:picMk id="8" creationId="{9BB34890-70FF-4C4E-97CD-D1DF34CBEA26}"/>
          </ac:picMkLst>
        </pc:picChg>
        <pc:picChg chg="del">
          <ac:chgData name="Fabrizio D'Intinosante" userId="314417a58d1deb26" providerId="LiveId" clId="{1B44D655-F2BE-4410-8114-F5E5F18D01E9}" dt="2020-06-23T21:59:57.029" v="2772" actId="478"/>
          <ac:picMkLst>
            <pc:docMk/>
            <pc:sldMk cId="304917938" sldId="344"/>
            <ac:picMk id="10" creationId="{477015AB-D365-4918-96AF-F087C74ECA86}"/>
          </ac:picMkLst>
        </pc:picChg>
        <pc:picChg chg="add mod">
          <ac:chgData name="Fabrizio D'Intinosante" userId="314417a58d1deb26" providerId="LiveId" clId="{1B44D655-F2BE-4410-8114-F5E5F18D01E9}" dt="2020-06-23T22:23:31.303" v="3558" actId="1076"/>
          <ac:picMkLst>
            <pc:docMk/>
            <pc:sldMk cId="304917938" sldId="344"/>
            <ac:picMk id="11" creationId="{0020D379-785A-4F66-A84E-15AD66DEE7C9}"/>
          </ac:picMkLst>
        </pc:picChg>
        <pc:picChg chg="del">
          <ac:chgData name="Fabrizio D'Intinosante" userId="314417a58d1deb26" providerId="LiveId" clId="{1B44D655-F2BE-4410-8114-F5E5F18D01E9}" dt="2020-06-23T21:59:57.029" v="2772" actId="478"/>
          <ac:picMkLst>
            <pc:docMk/>
            <pc:sldMk cId="304917938" sldId="344"/>
            <ac:picMk id="15" creationId="{DFE7C56B-2882-4C72-B8FD-2561670096C5}"/>
          </ac:picMkLst>
        </pc:picChg>
        <pc:picChg chg="del">
          <ac:chgData name="Fabrizio D'Intinosante" userId="314417a58d1deb26" providerId="LiveId" clId="{1B44D655-F2BE-4410-8114-F5E5F18D01E9}" dt="2020-06-23T21:59:57.029" v="2772" actId="478"/>
          <ac:picMkLst>
            <pc:docMk/>
            <pc:sldMk cId="304917938" sldId="344"/>
            <ac:picMk id="17" creationId="{B50BD09C-6969-44DC-9F3C-E76A3A2BD4DA}"/>
          </ac:picMkLst>
        </pc:picChg>
        <pc:picChg chg="del">
          <ac:chgData name="Fabrizio D'Intinosante" userId="314417a58d1deb26" providerId="LiveId" clId="{1B44D655-F2BE-4410-8114-F5E5F18D01E9}" dt="2020-06-23T21:59:57.029" v="2772" actId="478"/>
          <ac:picMkLst>
            <pc:docMk/>
            <pc:sldMk cId="304917938" sldId="344"/>
            <ac:picMk id="18" creationId="{A8CCDB3D-896E-4101-9B07-03AE63868446}"/>
          </ac:picMkLst>
        </pc:picChg>
        <pc:picChg chg="del">
          <ac:chgData name="Fabrizio D'Intinosante" userId="314417a58d1deb26" providerId="LiveId" clId="{1B44D655-F2BE-4410-8114-F5E5F18D01E9}" dt="2020-06-23T22:00:02.740" v="2773" actId="478"/>
          <ac:picMkLst>
            <pc:docMk/>
            <pc:sldMk cId="304917938" sldId="344"/>
            <ac:picMk id="19" creationId="{42AEF712-D571-4FF5-A371-F02074F8F85F}"/>
          </ac:picMkLst>
        </pc:picChg>
        <pc:picChg chg="del">
          <ac:chgData name="Fabrizio D'Intinosante" userId="314417a58d1deb26" providerId="LiveId" clId="{1B44D655-F2BE-4410-8114-F5E5F18D01E9}" dt="2020-06-23T22:00:02.740" v="2773" actId="478"/>
          <ac:picMkLst>
            <pc:docMk/>
            <pc:sldMk cId="304917938" sldId="344"/>
            <ac:picMk id="20" creationId="{8600A9D9-14EE-40CF-9130-ACDEAC185921}"/>
          </ac:picMkLst>
        </pc:picChg>
        <pc:picChg chg="del">
          <ac:chgData name="Fabrizio D'Intinosante" userId="314417a58d1deb26" providerId="LiveId" clId="{1B44D655-F2BE-4410-8114-F5E5F18D01E9}" dt="2020-06-23T21:59:57.029" v="2772" actId="478"/>
          <ac:picMkLst>
            <pc:docMk/>
            <pc:sldMk cId="304917938" sldId="344"/>
            <ac:picMk id="22" creationId="{AD5765D4-5AF3-4ECC-8FAB-A90C7D42FEED}"/>
          </ac:picMkLst>
        </pc:picChg>
        <pc:picChg chg="add mod">
          <ac:chgData name="Fabrizio D'Intinosante" userId="314417a58d1deb26" providerId="LiveId" clId="{1B44D655-F2BE-4410-8114-F5E5F18D01E9}" dt="2020-06-23T22:23:31.303" v="3558" actId="1076"/>
          <ac:picMkLst>
            <pc:docMk/>
            <pc:sldMk cId="304917938" sldId="344"/>
            <ac:picMk id="25" creationId="{23A25D91-A703-4A07-9FA5-E42FA6C68E40}"/>
          </ac:picMkLst>
        </pc:picChg>
        <pc:picChg chg="add mod">
          <ac:chgData name="Fabrizio D'Intinosante" userId="314417a58d1deb26" providerId="LiveId" clId="{1B44D655-F2BE-4410-8114-F5E5F18D01E9}" dt="2020-06-23T22:23:31.303" v="3558" actId="1076"/>
          <ac:picMkLst>
            <pc:docMk/>
            <pc:sldMk cId="304917938" sldId="344"/>
            <ac:picMk id="27" creationId="{E8E6BE23-B3FE-4109-86BA-0CDE800C32CC}"/>
          </ac:picMkLst>
        </pc:picChg>
      </pc:sldChg>
      <pc:sldChg chg="addSp delSp modSp add ord">
        <pc:chgData name="Fabrizio D'Intinosante" userId="314417a58d1deb26" providerId="LiveId" clId="{1B44D655-F2BE-4410-8114-F5E5F18D01E9}" dt="2020-06-27T08:13:43.033" v="9664" actId="20577"/>
        <pc:sldMkLst>
          <pc:docMk/>
          <pc:sldMk cId="3550349191" sldId="345"/>
        </pc:sldMkLst>
        <pc:spChg chg="add mod">
          <ac:chgData name="Fabrizio D'Intinosante" userId="314417a58d1deb26" providerId="LiveId" clId="{1B44D655-F2BE-4410-8114-F5E5F18D01E9}" dt="2020-06-27T08:13:43.033" v="9664" actId="20577"/>
          <ac:spMkLst>
            <pc:docMk/>
            <pc:sldMk cId="3550349191" sldId="345"/>
            <ac:spMk id="5" creationId="{AEA2AF97-13B0-4144-A3E0-616535BECBAE}"/>
          </ac:spMkLst>
        </pc:spChg>
        <pc:spChg chg="mod">
          <ac:chgData name="Fabrizio D'Intinosante" userId="314417a58d1deb26" providerId="LiveId" clId="{1B44D655-F2BE-4410-8114-F5E5F18D01E9}" dt="2020-06-23T22:04:17.510" v="3026" actId="20577"/>
          <ac:spMkLst>
            <pc:docMk/>
            <pc:sldMk cId="3550349191" sldId="345"/>
            <ac:spMk id="6" creationId="{025FF15B-A822-41A8-8223-73945A91BC8A}"/>
          </ac:spMkLst>
        </pc:spChg>
        <pc:spChg chg="del">
          <ac:chgData name="Fabrizio D'Intinosante" userId="314417a58d1deb26" providerId="LiveId" clId="{1B44D655-F2BE-4410-8114-F5E5F18D01E9}" dt="2020-06-23T22:04:22.543" v="3027" actId="478"/>
          <ac:spMkLst>
            <pc:docMk/>
            <pc:sldMk cId="3550349191" sldId="345"/>
            <ac:spMk id="13" creationId="{2786487B-24C2-477C-86C9-B93A9A48930C}"/>
          </ac:spMkLst>
        </pc:spChg>
        <pc:picChg chg="del">
          <ac:chgData name="Fabrizio D'Intinosante" userId="314417a58d1deb26" providerId="LiveId" clId="{1B44D655-F2BE-4410-8114-F5E5F18D01E9}" dt="2020-06-23T22:04:22.543" v="3027" actId="478"/>
          <ac:picMkLst>
            <pc:docMk/>
            <pc:sldMk cId="3550349191" sldId="345"/>
            <ac:picMk id="3" creationId="{A2BD557A-A42F-4191-A2A2-C210EBDEAA52}"/>
          </ac:picMkLst>
        </pc:picChg>
      </pc:sldChg>
      <pc:sldChg chg="addSp delSp modSp add mod modTransition setBg setClrOvrMap">
        <pc:chgData name="Fabrizio D'Intinosante" userId="314417a58d1deb26" providerId="LiveId" clId="{1B44D655-F2BE-4410-8114-F5E5F18D01E9}" dt="2020-06-23T22:21:53.111" v="3491"/>
        <pc:sldMkLst>
          <pc:docMk/>
          <pc:sldMk cId="4222173054" sldId="346"/>
        </pc:sldMkLst>
        <pc:spChg chg="del">
          <ac:chgData name="Fabrizio D'Intinosante" userId="314417a58d1deb26" providerId="LiveId" clId="{1B44D655-F2BE-4410-8114-F5E5F18D01E9}" dt="2020-06-23T22:04:31.171" v="3029" actId="478"/>
          <ac:spMkLst>
            <pc:docMk/>
            <pc:sldMk cId="4222173054" sldId="346"/>
            <ac:spMk id="6" creationId="{025FF15B-A822-41A8-8223-73945A91BC8A}"/>
          </ac:spMkLst>
        </pc:spChg>
        <pc:picChg chg="add mod ord">
          <ac:chgData name="Fabrizio D'Intinosante" userId="314417a58d1deb26" providerId="LiveId" clId="{1B44D655-F2BE-4410-8114-F5E5F18D01E9}" dt="2020-06-23T22:18:32.383" v="3480" actId="26606"/>
          <ac:picMkLst>
            <pc:docMk/>
            <pc:sldMk cId="4222173054" sldId="346"/>
            <ac:picMk id="3" creationId="{EBAA001B-8845-4321-829D-4EF228F9315A}"/>
          </ac:picMkLst>
        </pc:picChg>
        <pc:picChg chg="add mod">
          <ac:chgData name="Fabrizio D'Intinosante" userId="314417a58d1deb26" providerId="LiveId" clId="{1B44D655-F2BE-4410-8114-F5E5F18D01E9}" dt="2020-06-23T22:18:32.383" v="3480" actId="26606"/>
          <ac:picMkLst>
            <pc:docMk/>
            <pc:sldMk cId="4222173054" sldId="346"/>
            <ac:picMk id="5" creationId="{DBD6092E-601E-45D9-AF12-5BD6274480F5}"/>
          </ac:picMkLst>
        </pc:picChg>
        <pc:cxnChg chg="del">
          <ac:chgData name="Fabrizio D'Intinosante" userId="314417a58d1deb26" providerId="LiveId" clId="{1B44D655-F2BE-4410-8114-F5E5F18D01E9}" dt="2020-06-23T22:04:31.171" v="3029" actId="478"/>
          <ac:cxnSpMkLst>
            <pc:docMk/>
            <pc:sldMk cId="4222173054" sldId="346"/>
            <ac:cxnSpMk id="16" creationId="{9E840E0D-AFD5-4E93-A4CF-848DE128182C}"/>
          </ac:cxnSpMkLst>
        </pc:cxnChg>
      </pc:sldChg>
      <pc:sldChg chg="add del">
        <pc:chgData name="Fabrizio D'Intinosante" userId="314417a58d1deb26" providerId="LiveId" clId="{1B44D655-F2BE-4410-8114-F5E5F18D01E9}" dt="2020-06-23T22:17:22.520" v="3472" actId="2696"/>
        <pc:sldMkLst>
          <pc:docMk/>
          <pc:sldMk cId="459360739" sldId="347"/>
        </pc:sldMkLst>
      </pc:sldChg>
      <pc:sldChg chg="add del">
        <pc:chgData name="Fabrizio D'Intinosante" userId="314417a58d1deb26" providerId="LiveId" clId="{1B44D655-F2BE-4410-8114-F5E5F18D01E9}" dt="2020-06-23T22:05:36.683" v="3058" actId="2696"/>
        <pc:sldMkLst>
          <pc:docMk/>
          <pc:sldMk cId="923339991" sldId="347"/>
        </pc:sldMkLst>
      </pc:sldChg>
      <pc:sldChg chg="add del">
        <pc:chgData name="Fabrizio D'Intinosante" userId="314417a58d1deb26" providerId="LiveId" clId="{1B44D655-F2BE-4410-8114-F5E5F18D01E9}" dt="2020-06-23T22:17:22.517" v="3471" actId="2696"/>
        <pc:sldMkLst>
          <pc:docMk/>
          <pc:sldMk cId="3570660001" sldId="348"/>
        </pc:sldMkLst>
      </pc:sldChg>
      <pc:sldChg chg="add del">
        <pc:chgData name="Fabrizio D'Intinosante" userId="314417a58d1deb26" providerId="LiveId" clId="{1B44D655-F2BE-4410-8114-F5E5F18D01E9}" dt="2020-06-23T22:05:36.676" v="3057" actId="2696"/>
        <pc:sldMkLst>
          <pc:docMk/>
          <pc:sldMk cId="4011574613" sldId="348"/>
        </pc:sldMkLst>
      </pc:sldChg>
      <pc:sldChg chg="add del">
        <pc:chgData name="Fabrizio D'Intinosante" userId="314417a58d1deb26" providerId="LiveId" clId="{1B44D655-F2BE-4410-8114-F5E5F18D01E9}" dt="2020-06-23T22:17:22.514" v="3470" actId="2696"/>
        <pc:sldMkLst>
          <pc:docMk/>
          <pc:sldMk cId="2357320679" sldId="349"/>
        </pc:sldMkLst>
      </pc:sldChg>
      <pc:sldChg chg="add del">
        <pc:chgData name="Fabrizio D'Intinosante" userId="314417a58d1deb26" providerId="LiveId" clId="{1B44D655-F2BE-4410-8114-F5E5F18D01E9}" dt="2020-06-23T22:05:36.672" v="3056" actId="2696"/>
        <pc:sldMkLst>
          <pc:docMk/>
          <pc:sldMk cId="3437864140" sldId="349"/>
        </pc:sldMkLst>
      </pc:sldChg>
      <pc:sldChg chg="addSp modSp add mod modTransition setBg setClrOvrMap">
        <pc:chgData name="Fabrizio D'Intinosante" userId="314417a58d1deb26" providerId="LiveId" clId="{1B44D655-F2BE-4410-8114-F5E5F18D01E9}" dt="2020-06-23T22:21:53.111" v="3491"/>
        <pc:sldMkLst>
          <pc:docMk/>
          <pc:sldMk cId="3143628160" sldId="350"/>
        </pc:sldMkLst>
        <pc:picChg chg="mod ord">
          <ac:chgData name="Fabrizio D'Intinosante" userId="314417a58d1deb26" providerId="LiveId" clId="{1B44D655-F2BE-4410-8114-F5E5F18D01E9}" dt="2020-06-23T22:21:21.187" v="3490" actId="26606"/>
          <ac:picMkLst>
            <pc:docMk/>
            <pc:sldMk cId="3143628160" sldId="350"/>
            <ac:picMk id="3" creationId="{EBAA001B-8845-4321-829D-4EF228F9315A}"/>
          </ac:picMkLst>
        </pc:picChg>
        <pc:picChg chg="add mod">
          <ac:chgData name="Fabrizio D'Intinosante" userId="314417a58d1deb26" providerId="LiveId" clId="{1B44D655-F2BE-4410-8114-F5E5F18D01E9}" dt="2020-06-23T22:21:21.187" v="3490" actId="26606"/>
          <ac:picMkLst>
            <pc:docMk/>
            <pc:sldMk cId="3143628160" sldId="350"/>
            <ac:picMk id="4" creationId="{D06BFA9E-750C-4793-B4F0-F320385DF8AC}"/>
          </ac:picMkLst>
        </pc:picChg>
      </pc:sldChg>
      <pc:sldChg chg="addSp modSp add mod modTransition setBg setClrOvrMap">
        <pc:chgData name="Fabrizio D'Intinosante" userId="314417a58d1deb26" providerId="LiveId" clId="{1B44D655-F2BE-4410-8114-F5E5F18D01E9}" dt="2020-06-23T22:21:53.111" v="3491"/>
        <pc:sldMkLst>
          <pc:docMk/>
          <pc:sldMk cId="623508375" sldId="351"/>
        </pc:sldMkLst>
        <pc:picChg chg="mod ord">
          <ac:chgData name="Fabrizio D'Intinosante" userId="314417a58d1deb26" providerId="LiveId" clId="{1B44D655-F2BE-4410-8114-F5E5F18D01E9}" dt="2020-06-23T22:20:42.992" v="3486" actId="26606"/>
          <ac:picMkLst>
            <pc:docMk/>
            <pc:sldMk cId="623508375" sldId="351"/>
            <ac:picMk id="3" creationId="{EBAA001B-8845-4321-829D-4EF228F9315A}"/>
          </ac:picMkLst>
        </pc:picChg>
        <pc:picChg chg="add mod">
          <ac:chgData name="Fabrizio D'Intinosante" userId="314417a58d1deb26" providerId="LiveId" clId="{1B44D655-F2BE-4410-8114-F5E5F18D01E9}" dt="2020-06-23T22:20:42.992" v="3486" actId="26606"/>
          <ac:picMkLst>
            <pc:docMk/>
            <pc:sldMk cId="623508375" sldId="351"/>
            <ac:picMk id="4" creationId="{A4A77CE1-4F1F-4BE0-A414-6570B03B6953}"/>
          </ac:picMkLst>
        </pc:picChg>
      </pc:sldChg>
      <pc:sldChg chg="addSp modSp add mod modTransition setBg setClrOvrMap">
        <pc:chgData name="Fabrizio D'Intinosante" userId="314417a58d1deb26" providerId="LiveId" clId="{1B44D655-F2BE-4410-8114-F5E5F18D01E9}" dt="2020-06-23T22:21:53.111" v="3491"/>
        <pc:sldMkLst>
          <pc:docMk/>
          <pc:sldMk cId="3683135315" sldId="352"/>
        </pc:sldMkLst>
        <pc:picChg chg="mod ord">
          <ac:chgData name="Fabrizio D'Intinosante" userId="314417a58d1deb26" providerId="LiveId" clId="{1B44D655-F2BE-4410-8114-F5E5F18D01E9}" dt="2020-06-23T22:19:10.736" v="3484" actId="26606"/>
          <ac:picMkLst>
            <pc:docMk/>
            <pc:sldMk cId="3683135315" sldId="352"/>
            <ac:picMk id="3" creationId="{EBAA001B-8845-4321-829D-4EF228F9315A}"/>
          </ac:picMkLst>
        </pc:picChg>
        <pc:picChg chg="add mod">
          <ac:chgData name="Fabrizio D'Intinosante" userId="314417a58d1deb26" providerId="LiveId" clId="{1B44D655-F2BE-4410-8114-F5E5F18D01E9}" dt="2020-06-23T22:19:10.736" v="3484" actId="26606"/>
          <ac:picMkLst>
            <pc:docMk/>
            <pc:sldMk cId="3683135315" sldId="352"/>
            <ac:picMk id="4" creationId="{1EBEAB68-8F1D-43C2-A4DA-C2D62FFAEFA0}"/>
          </ac:picMkLst>
        </pc:picChg>
      </pc:sldChg>
      <pc:sldChg chg="addSp delSp modSp add">
        <pc:chgData name="Fabrizio D'Intinosante" userId="314417a58d1deb26" providerId="LiveId" clId="{1B44D655-F2BE-4410-8114-F5E5F18D01E9}" dt="2020-06-27T08:12:12.660" v="9626" actId="20577"/>
        <pc:sldMkLst>
          <pc:docMk/>
          <pc:sldMk cId="3406272079" sldId="353"/>
        </pc:sldMkLst>
        <pc:spChg chg="add mod">
          <ac:chgData name="Fabrizio D'Intinosante" userId="314417a58d1deb26" providerId="LiveId" clId="{1B44D655-F2BE-4410-8114-F5E5F18D01E9}" dt="2020-06-24T09:11:58.755" v="3605" actId="1076"/>
          <ac:spMkLst>
            <pc:docMk/>
            <pc:sldMk cId="3406272079" sldId="353"/>
            <ac:spMk id="2" creationId="{855BAC09-A0D9-479D-9028-FDB36BA47F09}"/>
          </ac:spMkLst>
        </pc:spChg>
        <pc:spChg chg="add del mod">
          <ac:chgData name="Fabrizio D'Intinosante" userId="314417a58d1deb26" providerId="LiveId" clId="{1B44D655-F2BE-4410-8114-F5E5F18D01E9}" dt="2020-06-24T09:11:06.239" v="3590" actId="20577"/>
          <ac:spMkLst>
            <pc:docMk/>
            <pc:sldMk cId="3406272079" sldId="353"/>
            <ac:spMk id="3" creationId="{009775CD-AF44-42A6-A8CB-47D9C45BE94D}"/>
          </ac:spMkLst>
        </pc:spChg>
        <pc:spChg chg="add mod">
          <ac:chgData name="Fabrizio D'Intinosante" userId="314417a58d1deb26" providerId="LiveId" clId="{1B44D655-F2BE-4410-8114-F5E5F18D01E9}" dt="2020-06-24T09:18:01.277" v="3765" actId="207"/>
          <ac:spMkLst>
            <pc:docMk/>
            <pc:sldMk cId="3406272079" sldId="353"/>
            <ac:spMk id="4" creationId="{67FA6E9B-84C8-4DAC-A4A9-93638F38B444}"/>
          </ac:spMkLst>
        </pc:spChg>
        <pc:spChg chg="del mod">
          <ac:chgData name="Fabrizio D'Intinosante" userId="314417a58d1deb26" providerId="LiveId" clId="{1B44D655-F2BE-4410-8114-F5E5F18D01E9}" dt="2020-06-24T09:10:47.931" v="3561" actId="478"/>
          <ac:spMkLst>
            <pc:docMk/>
            <pc:sldMk cId="3406272079" sldId="353"/>
            <ac:spMk id="5" creationId="{4C765364-D67A-411E-8D2B-15DD662A05BE}"/>
          </ac:spMkLst>
        </pc:spChg>
        <pc:spChg chg="add mod">
          <ac:chgData name="Fabrizio D'Intinosante" userId="314417a58d1deb26" providerId="LiveId" clId="{1B44D655-F2BE-4410-8114-F5E5F18D01E9}" dt="2020-06-26T11:09:25.484" v="9112" actId="1076"/>
          <ac:spMkLst>
            <pc:docMk/>
            <pc:sldMk cId="3406272079" sldId="353"/>
            <ac:spMk id="5" creationId="{71DB7BDE-571B-431B-B383-D06B26BB7CD9}"/>
          </ac:spMkLst>
        </pc:spChg>
        <pc:spChg chg="del">
          <ac:chgData name="Fabrizio D'Intinosante" userId="314417a58d1deb26" providerId="LiveId" clId="{1B44D655-F2BE-4410-8114-F5E5F18D01E9}" dt="2020-06-24T09:10:50.468" v="3562" actId="478"/>
          <ac:spMkLst>
            <pc:docMk/>
            <pc:sldMk cId="3406272079" sldId="353"/>
            <ac:spMk id="7" creationId="{C7BA7563-378A-4267-86BD-21D7DD1C5D9C}"/>
          </ac:spMkLst>
        </pc:spChg>
        <pc:spChg chg="add mod">
          <ac:chgData name="Fabrizio D'Intinosante" userId="314417a58d1deb26" providerId="LiveId" clId="{1B44D655-F2BE-4410-8114-F5E5F18D01E9}" dt="2020-06-24T09:17:24.167" v="3692" actId="1076"/>
          <ac:spMkLst>
            <pc:docMk/>
            <pc:sldMk cId="3406272079" sldId="353"/>
            <ac:spMk id="14" creationId="{FE15E8C6-C95B-4426-85AB-BA499D0289AD}"/>
          </ac:spMkLst>
        </pc:spChg>
        <pc:spChg chg="add mod">
          <ac:chgData name="Fabrizio D'Intinosante" userId="314417a58d1deb26" providerId="LiveId" clId="{1B44D655-F2BE-4410-8114-F5E5F18D01E9}" dt="2020-06-24T09:17:42.509" v="3763" actId="20577"/>
          <ac:spMkLst>
            <pc:docMk/>
            <pc:sldMk cId="3406272079" sldId="353"/>
            <ac:spMk id="17" creationId="{11E9BD3A-AE1E-4D7D-BE86-FCE1BC751966}"/>
          </ac:spMkLst>
        </pc:spChg>
        <pc:spChg chg="add mod">
          <ac:chgData name="Fabrizio D'Intinosante" userId="314417a58d1deb26" providerId="LiveId" clId="{1B44D655-F2BE-4410-8114-F5E5F18D01E9}" dt="2020-06-24T09:18:30.291" v="3789" actId="1076"/>
          <ac:spMkLst>
            <pc:docMk/>
            <pc:sldMk cId="3406272079" sldId="353"/>
            <ac:spMk id="18" creationId="{B606A103-3249-40C6-B7D0-4A43FEF3021D}"/>
          </ac:spMkLst>
        </pc:spChg>
        <pc:spChg chg="add mod">
          <ac:chgData name="Fabrizio D'Intinosante" userId="314417a58d1deb26" providerId="LiveId" clId="{1B44D655-F2BE-4410-8114-F5E5F18D01E9}" dt="2020-06-24T09:20:52.790" v="3859" actId="1076"/>
          <ac:spMkLst>
            <pc:docMk/>
            <pc:sldMk cId="3406272079" sldId="353"/>
            <ac:spMk id="21" creationId="{DB2ED8C7-BE71-48D5-A508-AC2A410CAA75}"/>
          </ac:spMkLst>
        </pc:spChg>
        <pc:spChg chg="add mod">
          <ac:chgData name="Fabrizio D'Intinosante" userId="314417a58d1deb26" providerId="LiveId" clId="{1B44D655-F2BE-4410-8114-F5E5F18D01E9}" dt="2020-06-24T09:24:25.127" v="3918" actId="1076"/>
          <ac:spMkLst>
            <pc:docMk/>
            <pc:sldMk cId="3406272079" sldId="353"/>
            <ac:spMk id="24" creationId="{6836AC45-839E-4D3F-BD67-0EB551F4E716}"/>
          </ac:spMkLst>
        </pc:spChg>
        <pc:spChg chg="add mod">
          <ac:chgData name="Fabrizio D'Intinosante" userId="314417a58d1deb26" providerId="LiveId" clId="{1B44D655-F2BE-4410-8114-F5E5F18D01E9}" dt="2020-06-24T09:26:56.354" v="4006" actId="1035"/>
          <ac:spMkLst>
            <pc:docMk/>
            <pc:sldMk cId="3406272079" sldId="353"/>
            <ac:spMk id="29" creationId="{056A8A11-67FD-446F-80B0-A71A1F630818}"/>
          </ac:spMkLst>
        </pc:spChg>
        <pc:spChg chg="add mod">
          <ac:chgData name="Fabrizio D'Intinosante" userId="314417a58d1deb26" providerId="LiveId" clId="{1B44D655-F2BE-4410-8114-F5E5F18D01E9}" dt="2020-06-27T08:12:12.660" v="9626" actId="20577"/>
          <ac:spMkLst>
            <pc:docMk/>
            <pc:sldMk cId="3406272079" sldId="353"/>
            <ac:spMk id="30" creationId="{054DD047-2673-4601-A607-92CA188B0DC4}"/>
          </ac:spMkLst>
        </pc:spChg>
        <pc:spChg chg="add mod">
          <ac:chgData name="Fabrizio D'Intinosante" userId="314417a58d1deb26" providerId="LiveId" clId="{1B44D655-F2BE-4410-8114-F5E5F18D01E9}" dt="2020-06-24T09:43:47.743" v="4069" actId="20577"/>
          <ac:spMkLst>
            <pc:docMk/>
            <pc:sldMk cId="3406272079" sldId="353"/>
            <ac:spMk id="32" creationId="{97A4C470-9C79-42CC-9990-AE4768E46E73}"/>
          </ac:spMkLst>
        </pc:spChg>
        <pc:spChg chg="add del mod">
          <ac:chgData name="Fabrizio D'Intinosante" userId="314417a58d1deb26" providerId="LiveId" clId="{1B44D655-F2BE-4410-8114-F5E5F18D01E9}" dt="2020-06-24T09:44:24.631" v="4115" actId="478"/>
          <ac:spMkLst>
            <pc:docMk/>
            <pc:sldMk cId="3406272079" sldId="353"/>
            <ac:spMk id="33" creationId="{D8161F3E-1140-4CD9-9F1B-3922DFC91F14}"/>
          </ac:spMkLst>
        </pc:spChg>
        <pc:spChg chg="add mod">
          <ac:chgData name="Fabrizio D'Intinosante" userId="314417a58d1deb26" providerId="LiveId" clId="{1B44D655-F2BE-4410-8114-F5E5F18D01E9}" dt="2020-06-24T09:44:47.396" v="4192" actId="1076"/>
          <ac:spMkLst>
            <pc:docMk/>
            <pc:sldMk cId="3406272079" sldId="353"/>
            <ac:spMk id="34" creationId="{82D261B2-4C78-4914-80EE-54ABBFDEFD53}"/>
          </ac:spMkLst>
        </pc:spChg>
        <pc:spChg chg="add mod">
          <ac:chgData name="Fabrizio D'Intinosante" userId="314417a58d1deb26" providerId="LiveId" clId="{1B44D655-F2BE-4410-8114-F5E5F18D01E9}" dt="2020-06-24T09:45:10.377" v="4245" actId="1076"/>
          <ac:spMkLst>
            <pc:docMk/>
            <pc:sldMk cId="3406272079" sldId="353"/>
            <ac:spMk id="35" creationId="{BBDA7A1A-CE0D-471E-AE89-ECE290207B5C}"/>
          </ac:spMkLst>
        </pc:spChg>
        <pc:spChg chg="add mod">
          <ac:chgData name="Fabrizio D'Intinosante" userId="314417a58d1deb26" providerId="LiveId" clId="{1B44D655-F2BE-4410-8114-F5E5F18D01E9}" dt="2020-06-24T09:45:20.712" v="4248" actId="14100"/>
          <ac:spMkLst>
            <pc:docMk/>
            <pc:sldMk cId="3406272079" sldId="353"/>
            <ac:spMk id="36" creationId="{E6BCE3BD-6409-4691-9BA9-6AFB0A08B284}"/>
          </ac:spMkLst>
        </pc:spChg>
        <pc:spChg chg="add mod">
          <ac:chgData name="Fabrizio D'Intinosante" userId="314417a58d1deb26" providerId="LiveId" clId="{1B44D655-F2BE-4410-8114-F5E5F18D01E9}" dt="2020-06-24T09:45:36.763" v="4250" actId="1076"/>
          <ac:spMkLst>
            <pc:docMk/>
            <pc:sldMk cId="3406272079" sldId="353"/>
            <ac:spMk id="37" creationId="{52E86F7A-0C39-4E68-8CD6-6D0CC9FDBC60}"/>
          </ac:spMkLst>
        </pc:spChg>
        <pc:picChg chg="del mod">
          <ac:chgData name="Fabrizio D'Intinosante" userId="314417a58d1deb26" providerId="LiveId" clId="{1B44D655-F2BE-4410-8114-F5E5F18D01E9}" dt="2020-06-24T09:26:12.501" v="3957" actId="478"/>
          <ac:picMkLst>
            <pc:docMk/>
            <pc:sldMk cId="3406272079" sldId="353"/>
            <ac:picMk id="9" creationId="{D712AAC3-C049-4D99-8C0D-A4C4FE870EAA}"/>
          </ac:picMkLst>
        </pc:picChg>
        <pc:picChg chg="add mod">
          <ac:chgData name="Fabrizio D'Intinosante" userId="314417a58d1deb26" providerId="LiveId" clId="{1B44D655-F2BE-4410-8114-F5E5F18D01E9}" dt="2020-06-24T09:11:51.487" v="3604" actId="1076"/>
          <ac:picMkLst>
            <pc:docMk/>
            <pc:sldMk cId="3406272079" sldId="353"/>
            <ac:picMk id="10" creationId="{24E721A7-3969-4271-83C9-27D0C5AD6E87}"/>
          </ac:picMkLst>
        </pc:picChg>
        <pc:picChg chg="del mod">
          <ac:chgData name="Fabrizio D'Intinosante" userId="314417a58d1deb26" providerId="LiveId" clId="{1B44D655-F2BE-4410-8114-F5E5F18D01E9}" dt="2020-06-24T09:26:28.032" v="3982" actId="478"/>
          <ac:picMkLst>
            <pc:docMk/>
            <pc:sldMk cId="3406272079" sldId="353"/>
            <ac:picMk id="11" creationId="{9EB9FDB3-B41F-4F1E-9F11-F4486521CB38}"/>
          </ac:picMkLst>
        </pc:picChg>
        <pc:picChg chg="add mod">
          <ac:chgData name="Fabrizio D'Intinosante" userId="314417a58d1deb26" providerId="LiveId" clId="{1B44D655-F2BE-4410-8114-F5E5F18D01E9}" dt="2020-06-24T09:15:58.041" v="3668" actId="1035"/>
          <ac:picMkLst>
            <pc:docMk/>
            <pc:sldMk cId="3406272079" sldId="353"/>
            <ac:picMk id="12" creationId="{FAA35A84-2661-4A1F-840B-DB0CE48CF893}"/>
          </ac:picMkLst>
        </pc:picChg>
        <pc:picChg chg="add mod">
          <ac:chgData name="Fabrizio D'Intinosante" userId="314417a58d1deb26" providerId="LiveId" clId="{1B44D655-F2BE-4410-8114-F5E5F18D01E9}" dt="2020-06-24T09:17:20.980" v="3691" actId="1076"/>
          <ac:picMkLst>
            <pc:docMk/>
            <pc:sldMk cId="3406272079" sldId="353"/>
            <ac:picMk id="15" creationId="{9E1B24A1-BE51-41AA-9E9E-E9001A2D6BC4}"/>
          </ac:picMkLst>
        </pc:picChg>
        <pc:picChg chg="add mod">
          <ac:chgData name="Fabrizio D'Intinosante" userId="314417a58d1deb26" providerId="LiveId" clId="{1B44D655-F2BE-4410-8114-F5E5F18D01E9}" dt="2020-06-24T09:20:04.382" v="3812" actId="1076"/>
          <ac:picMkLst>
            <pc:docMk/>
            <pc:sldMk cId="3406272079" sldId="353"/>
            <ac:picMk id="20" creationId="{429F1610-20D0-4C12-8BD5-522FA4DDDCBC}"/>
          </ac:picMkLst>
        </pc:picChg>
        <pc:picChg chg="add mod">
          <ac:chgData name="Fabrizio D'Intinosante" userId="314417a58d1deb26" providerId="LiveId" clId="{1B44D655-F2BE-4410-8114-F5E5F18D01E9}" dt="2020-06-24T09:23:53.184" v="3885" actId="1076"/>
          <ac:picMkLst>
            <pc:docMk/>
            <pc:sldMk cId="3406272079" sldId="353"/>
            <ac:picMk id="23" creationId="{E812A053-5C1F-47FD-8A1E-099C093DE1EA}"/>
          </ac:picMkLst>
        </pc:picChg>
        <pc:picChg chg="add mod">
          <ac:chgData name="Fabrizio D'Intinosante" userId="314417a58d1deb26" providerId="LiveId" clId="{1B44D655-F2BE-4410-8114-F5E5F18D01E9}" dt="2020-06-24T09:25:55.794" v="3941" actId="1076"/>
          <ac:picMkLst>
            <pc:docMk/>
            <pc:sldMk cId="3406272079" sldId="353"/>
            <ac:picMk id="26" creationId="{E21F951E-2C5E-4EDE-859B-1A194F7D3FCA}"/>
          </ac:picMkLst>
        </pc:picChg>
        <pc:picChg chg="add mod">
          <ac:chgData name="Fabrizio D'Intinosante" userId="314417a58d1deb26" providerId="LiveId" clId="{1B44D655-F2BE-4410-8114-F5E5F18D01E9}" dt="2020-06-24T09:26:11.235" v="3956" actId="1076"/>
          <ac:picMkLst>
            <pc:docMk/>
            <pc:sldMk cId="3406272079" sldId="353"/>
            <ac:picMk id="27" creationId="{5B843C7A-2996-43A3-A265-DC679C428490}"/>
          </ac:picMkLst>
        </pc:picChg>
        <pc:picChg chg="add mod">
          <ac:chgData name="Fabrizio D'Intinosante" userId="314417a58d1deb26" providerId="LiveId" clId="{1B44D655-F2BE-4410-8114-F5E5F18D01E9}" dt="2020-06-24T09:26:25.963" v="3981" actId="1076"/>
          <ac:picMkLst>
            <pc:docMk/>
            <pc:sldMk cId="3406272079" sldId="353"/>
            <ac:picMk id="28" creationId="{FBE7C871-2A50-45AD-A4BF-F18FD56904F6}"/>
          </ac:picMkLst>
        </pc:picChg>
        <pc:picChg chg="add mod">
          <ac:chgData name="Fabrizio D'Intinosante" userId="314417a58d1deb26" providerId="LiveId" clId="{1B44D655-F2BE-4410-8114-F5E5F18D01E9}" dt="2020-06-24T09:43:18.448" v="4028" actId="1076"/>
          <ac:picMkLst>
            <pc:docMk/>
            <pc:sldMk cId="3406272079" sldId="353"/>
            <ac:picMk id="31" creationId="{640A73E2-4848-4C12-A019-D84878B58D35}"/>
          </ac:picMkLst>
        </pc:picChg>
      </pc:sldChg>
      <pc:sldChg chg="addSp delSp modSp add">
        <pc:chgData name="Fabrizio D'Intinosante" userId="314417a58d1deb26" providerId="LiveId" clId="{1B44D655-F2BE-4410-8114-F5E5F18D01E9}" dt="2020-06-27T08:12:34.281" v="9632" actId="20577"/>
        <pc:sldMkLst>
          <pc:docMk/>
          <pc:sldMk cId="2619830243" sldId="354"/>
        </pc:sldMkLst>
        <pc:spChg chg="add mod">
          <ac:chgData name="Fabrizio D'Intinosante" userId="314417a58d1deb26" providerId="LiveId" clId="{1B44D655-F2BE-4410-8114-F5E5F18D01E9}" dt="2020-06-26T11:10:36.141" v="9159" actId="1076"/>
          <ac:spMkLst>
            <pc:docMk/>
            <pc:sldMk cId="2619830243" sldId="354"/>
            <ac:spMk id="2" creationId="{4E1DE2E6-EC9E-497E-8AA8-1205EF3D6285}"/>
          </ac:spMkLst>
        </pc:spChg>
        <pc:spChg chg="add del">
          <ac:chgData name="Fabrizio D'Intinosante" userId="314417a58d1deb26" providerId="LiveId" clId="{1B44D655-F2BE-4410-8114-F5E5F18D01E9}" dt="2020-06-24T12:57:14.950" v="5456"/>
          <ac:spMkLst>
            <pc:docMk/>
            <pc:sldMk cId="2619830243" sldId="354"/>
            <ac:spMk id="2" creationId="{E039F05E-213A-4705-A514-A2A711DA7E9F}"/>
          </ac:spMkLst>
        </pc:spChg>
        <pc:spChg chg="add del">
          <ac:chgData name="Fabrizio D'Intinosante" userId="314417a58d1deb26" providerId="LiveId" clId="{1B44D655-F2BE-4410-8114-F5E5F18D01E9}" dt="2020-06-24T12:57:29.943" v="5459"/>
          <ac:spMkLst>
            <pc:docMk/>
            <pc:sldMk cId="2619830243" sldId="354"/>
            <ac:spMk id="3" creationId="{AA9E4643-74A6-4572-80EE-D6359F583383}"/>
          </ac:spMkLst>
        </pc:spChg>
        <pc:spChg chg="mod">
          <ac:chgData name="Fabrizio D'Intinosante" userId="314417a58d1deb26" providerId="LiveId" clId="{1B44D655-F2BE-4410-8114-F5E5F18D01E9}" dt="2020-06-24T12:55:54.239" v="5388" actId="20577"/>
          <ac:spMkLst>
            <pc:docMk/>
            <pc:sldMk cId="2619830243" sldId="354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4T12:58:07.335" v="5466" actId="1076"/>
          <ac:spMkLst>
            <pc:docMk/>
            <pc:sldMk cId="2619830243" sldId="354"/>
            <ac:spMk id="15" creationId="{1496E392-F10B-4DC3-8103-76752968C17A}"/>
          </ac:spMkLst>
        </pc:spChg>
        <pc:spChg chg="add mod">
          <ac:chgData name="Fabrizio D'Intinosante" userId="314417a58d1deb26" providerId="LiveId" clId="{1B44D655-F2BE-4410-8114-F5E5F18D01E9}" dt="2020-06-24T12:55:49.800" v="5387" actId="1076"/>
          <ac:spMkLst>
            <pc:docMk/>
            <pc:sldMk cId="2619830243" sldId="354"/>
            <ac:spMk id="17" creationId="{D47D2C96-F214-44DD-A983-8D6DC9D4951A}"/>
          </ac:spMkLst>
        </pc:spChg>
        <pc:spChg chg="add mod">
          <ac:chgData name="Fabrizio D'Intinosante" userId="314417a58d1deb26" providerId="LiveId" clId="{1B44D655-F2BE-4410-8114-F5E5F18D01E9}" dt="2020-06-27T08:12:34.281" v="9632" actId="20577"/>
          <ac:spMkLst>
            <pc:docMk/>
            <pc:sldMk cId="2619830243" sldId="354"/>
            <ac:spMk id="19" creationId="{420CBB1D-8A09-4EDE-9680-BE85C1B70BE7}"/>
          </ac:spMkLst>
        </pc:spChg>
        <pc:spChg chg="del">
          <ac:chgData name="Fabrizio D'Intinosante" userId="314417a58d1deb26" providerId="LiveId" clId="{1B44D655-F2BE-4410-8114-F5E5F18D01E9}" dt="2020-06-24T09:46:59.220" v="4253" actId="478"/>
          <ac:spMkLst>
            <pc:docMk/>
            <pc:sldMk cId="2619830243" sldId="354"/>
            <ac:spMk id="21" creationId="{4D2BE361-8CB8-42D0-8EDE-8686CCFB9BC6}"/>
          </ac:spMkLst>
        </pc:spChg>
        <pc:spChg chg="add mod">
          <ac:chgData name="Fabrizio D'Intinosante" userId="314417a58d1deb26" providerId="LiveId" clId="{1B44D655-F2BE-4410-8114-F5E5F18D01E9}" dt="2020-06-24T12:55:49.800" v="5387" actId="1076"/>
          <ac:spMkLst>
            <pc:docMk/>
            <pc:sldMk cId="2619830243" sldId="354"/>
            <ac:spMk id="22" creationId="{0F769E29-ACBF-4394-A409-FF802FEE8979}"/>
          </ac:spMkLst>
        </pc:spChg>
        <pc:spChg chg="add mod">
          <ac:chgData name="Fabrizio D'Intinosante" userId="314417a58d1deb26" providerId="LiveId" clId="{1B44D655-F2BE-4410-8114-F5E5F18D01E9}" dt="2020-06-24T12:55:49.800" v="5387" actId="1076"/>
          <ac:spMkLst>
            <pc:docMk/>
            <pc:sldMk cId="2619830243" sldId="354"/>
            <ac:spMk id="23" creationId="{39C19929-FD96-44C2-A002-C34990855AF7}"/>
          </ac:spMkLst>
        </pc:spChg>
        <pc:spChg chg="del">
          <ac:chgData name="Fabrizio D'Intinosante" userId="314417a58d1deb26" providerId="LiveId" clId="{1B44D655-F2BE-4410-8114-F5E5F18D01E9}" dt="2020-06-24T09:48:16.947" v="4363" actId="478"/>
          <ac:spMkLst>
            <pc:docMk/>
            <pc:sldMk cId="2619830243" sldId="354"/>
            <ac:spMk id="24" creationId="{1D03F60B-31F5-4463-B6B9-E7B70998BFCA}"/>
          </ac:spMkLst>
        </pc:spChg>
        <pc:spChg chg="add mod">
          <ac:chgData name="Fabrizio D'Intinosante" userId="314417a58d1deb26" providerId="LiveId" clId="{1B44D655-F2BE-4410-8114-F5E5F18D01E9}" dt="2020-06-24T12:55:49.800" v="5387" actId="1076"/>
          <ac:spMkLst>
            <pc:docMk/>
            <pc:sldMk cId="2619830243" sldId="354"/>
            <ac:spMk id="26" creationId="{E4D09359-1A1F-40AE-9097-AB66DE6947CE}"/>
          </ac:spMkLst>
        </pc:spChg>
        <pc:spChg chg="add mod">
          <ac:chgData name="Fabrizio D'Intinosante" userId="314417a58d1deb26" providerId="LiveId" clId="{1B44D655-F2BE-4410-8114-F5E5F18D01E9}" dt="2020-06-24T12:55:49.800" v="5387" actId="1076"/>
          <ac:spMkLst>
            <pc:docMk/>
            <pc:sldMk cId="2619830243" sldId="354"/>
            <ac:spMk id="28" creationId="{AEB06E15-23B2-4CD1-93A2-EA7B8FF9F16B}"/>
          </ac:spMkLst>
        </pc:spChg>
        <pc:picChg chg="del">
          <ac:chgData name="Fabrizio D'Intinosante" userId="314417a58d1deb26" providerId="LiveId" clId="{1B44D655-F2BE-4410-8114-F5E5F18D01E9}" dt="2020-06-24T09:46:57.406" v="4252" actId="478"/>
          <ac:picMkLst>
            <pc:docMk/>
            <pc:sldMk cId="2619830243" sldId="354"/>
            <ac:picMk id="3" creationId="{A2BD557A-A42F-4191-A2A2-C210EBDEAA52}"/>
          </ac:picMkLst>
        </pc:picChg>
        <pc:picChg chg="add mod">
          <ac:chgData name="Fabrizio D'Intinosante" userId="314417a58d1deb26" providerId="LiveId" clId="{1B44D655-F2BE-4410-8114-F5E5F18D01E9}" dt="2020-06-24T12:55:49.800" v="5387" actId="1076"/>
          <ac:picMkLst>
            <pc:docMk/>
            <pc:sldMk cId="2619830243" sldId="354"/>
            <ac:picMk id="4" creationId="{6FDE3BD0-9BC1-47E2-B60F-15058EEEA181}"/>
          </ac:picMkLst>
        </pc:picChg>
        <pc:picChg chg="add mod">
          <ac:chgData name="Fabrizio D'Intinosante" userId="314417a58d1deb26" providerId="LiveId" clId="{1B44D655-F2BE-4410-8114-F5E5F18D01E9}" dt="2020-06-24T12:55:49.800" v="5387" actId="1076"/>
          <ac:picMkLst>
            <pc:docMk/>
            <pc:sldMk cId="2619830243" sldId="354"/>
            <ac:picMk id="7" creationId="{201267BF-D5C4-4305-AE5C-790191F33CAA}"/>
          </ac:picMkLst>
        </pc:picChg>
        <pc:picChg chg="del">
          <ac:chgData name="Fabrizio D'Intinosante" userId="314417a58d1deb26" providerId="LiveId" clId="{1B44D655-F2BE-4410-8114-F5E5F18D01E9}" dt="2020-06-24T09:47:03.968" v="4254" actId="478"/>
          <ac:picMkLst>
            <pc:docMk/>
            <pc:sldMk cId="2619830243" sldId="354"/>
            <ac:picMk id="8" creationId="{9BB34890-70FF-4C4E-97CD-D1DF34CBEA26}"/>
          </ac:picMkLst>
        </pc:picChg>
        <pc:picChg chg="add mod">
          <ac:chgData name="Fabrizio D'Intinosante" userId="314417a58d1deb26" providerId="LiveId" clId="{1B44D655-F2BE-4410-8114-F5E5F18D01E9}" dt="2020-06-24T12:55:49.800" v="5387" actId="1076"/>
          <ac:picMkLst>
            <pc:docMk/>
            <pc:sldMk cId="2619830243" sldId="354"/>
            <ac:picMk id="10" creationId="{87832FE2-F68E-4D0F-B70D-7CF78860359A}"/>
          </ac:picMkLst>
        </pc:picChg>
        <pc:picChg chg="del">
          <ac:chgData name="Fabrizio D'Intinosante" userId="314417a58d1deb26" providerId="LiveId" clId="{1B44D655-F2BE-4410-8114-F5E5F18D01E9}" dt="2020-06-24T09:47:03.968" v="4254" actId="478"/>
          <ac:picMkLst>
            <pc:docMk/>
            <pc:sldMk cId="2619830243" sldId="354"/>
            <ac:picMk id="11" creationId="{0020D379-785A-4F66-A84E-15AD66DEE7C9}"/>
          </ac:picMkLst>
        </pc:picChg>
        <pc:picChg chg="add del mod">
          <ac:chgData name="Fabrizio D'Intinosante" userId="314417a58d1deb26" providerId="LiveId" clId="{1B44D655-F2BE-4410-8114-F5E5F18D01E9}" dt="2020-06-24T12:55:39.061" v="5386" actId="478"/>
          <ac:picMkLst>
            <pc:docMk/>
            <pc:sldMk cId="2619830243" sldId="354"/>
            <ac:picMk id="12" creationId="{FBC014AA-61D2-4DE6-B075-4C042D51E047}"/>
          </ac:picMkLst>
        </pc:picChg>
        <pc:picChg chg="add mod">
          <ac:chgData name="Fabrizio D'Intinosante" userId="314417a58d1deb26" providerId="LiveId" clId="{1B44D655-F2BE-4410-8114-F5E5F18D01E9}" dt="2020-06-24T12:55:49.800" v="5387" actId="1076"/>
          <ac:picMkLst>
            <pc:docMk/>
            <pc:sldMk cId="2619830243" sldId="354"/>
            <ac:picMk id="18" creationId="{FA458C26-912B-4CBF-8593-41379FEE4AFD}"/>
          </ac:picMkLst>
        </pc:picChg>
        <pc:picChg chg="del">
          <ac:chgData name="Fabrizio D'Intinosante" userId="314417a58d1deb26" providerId="LiveId" clId="{1B44D655-F2BE-4410-8114-F5E5F18D01E9}" dt="2020-06-24T09:47:03.968" v="4254" actId="478"/>
          <ac:picMkLst>
            <pc:docMk/>
            <pc:sldMk cId="2619830243" sldId="354"/>
            <ac:picMk id="25" creationId="{23A25D91-A703-4A07-9FA5-E42FA6C68E40}"/>
          </ac:picMkLst>
        </pc:picChg>
        <pc:picChg chg="del">
          <ac:chgData name="Fabrizio D'Intinosante" userId="314417a58d1deb26" providerId="LiveId" clId="{1B44D655-F2BE-4410-8114-F5E5F18D01E9}" dt="2020-06-24T09:47:03.968" v="4254" actId="478"/>
          <ac:picMkLst>
            <pc:docMk/>
            <pc:sldMk cId="2619830243" sldId="354"/>
            <ac:picMk id="27" creationId="{E8E6BE23-B3FE-4109-86BA-0CDE800C32CC}"/>
          </ac:picMkLst>
        </pc:picChg>
      </pc:sldChg>
      <pc:sldChg chg="addSp delSp modSp add ord">
        <pc:chgData name="Fabrizio D'Intinosante" userId="314417a58d1deb26" providerId="LiveId" clId="{1B44D655-F2BE-4410-8114-F5E5F18D01E9}" dt="2020-06-27T08:12:40.905" v="9634" actId="20577"/>
        <pc:sldMkLst>
          <pc:docMk/>
          <pc:sldMk cId="2800180529" sldId="355"/>
        </pc:sldMkLst>
        <pc:spChg chg="add mod">
          <ac:chgData name="Fabrizio D'Intinosante" userId="314417a58d1deb26" providerId="LiveId" clId="{1B44D655-F2BE-4410-8114-F5E5F18D01E9}" dt="2020-06-26T11:13:37.251" v="9300" actId="1076"/>
          <ac:spMkLst>
            <pc:docMk/>
            <pc:sldMk cId="2800180529" sldId="355"/>
            <ac:spMk id="2" creationId="{ED6587AC-6E3A-4513-8A4D-318805FA1E0A}"/>
          </ac:spMkLst>
        </pc:spChg>
        <pc:spChg chg="mod">
          <ac:chgData name="Fabrizio D'Intinosante" userId="314417a58d1deb26" providerId="LiveId" clId="{1B44D655-F2BE-4410-8114-F5E5F18D01E9}" dt="2020-06-24T10:01:43.322" v="4683" actId="20577"/>
          <ac:spMkLst>
            <pc:docMk/>
            <pc:sldMk cId="2800180529" sldId="355"/>
            <ac:spMk id="6" creationId="{025FF15B-A822-41A8-8223-73945A91BC8A}"/>
          </ac:spMkLst>
        </pc:spChg>
        <pc:spChg chg="mod">
          <ac:chgData name="Fabrizio D'Intinosante" userId="314417a58d1deb26" providerId="LiveId" clId="{1B44D655-F2BE-4410-8114-F5E5F18D01E9}" dt="2020-06-24T10:34:45.402" v="4909" actId="123"/>
          <ac:spMkLst>
            <pc:docMk/>
            <pc:sldMk cId="2800180529" sldId="355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7T08:12:40.905" v="9634" actId="20577"/>
          <ac:spMkLst>
            <pc:docMk/>
            <pc:sldMk cId="2800180529" sldId="355"/>
            <ac:spMk id="17" creationId="{1B380408-61BA-44B7-975C-16730310CB5B}"/>
          </ac:spMkLst>
        </pc:spChg>
        <pc:spChg chg="del">
          <ac:chgData name="Fabrizio D'Intinosante" userId="314417a58d1deb26" providerId="LiveId" clId="{1B44D655-F2BE-4410-8114-F5E5F18D01E9}" dt="2020-06-24T10:35:14.688" v="4914" actId="478"/>
          <ac:spMkLst>
            <pc:docMk/>
            <pc:sldMk cId="2800180529" sldId="355"/>
            <ac:spMk id="17" creationId="{D47D2C96-F214-44DD-A983-8D6DC9D4951A}"/>
          </ac:spMkLst>
        </pc:spChg>
        <pc:spChg chg="add del mod">
          <ac:chgData name="Fabrizio D'Intinosante" userId="314417a58d1deb26" providerId="LiveId" clId="{1B44D655-F2BE-4410-8114-F5E5F18D01E9}" dt="2020-06-24T10:35:14.688" v="4914" actId="478"/>
          <ac:spMkLst>
            <pc:docMk/>
            <pc:sldMk cId="2800180529" sldId="355"/>
            <ac:spMk id="19" creationId="{DD26D239-EFDB-4656-A8A2-DDD2FFACA858}"/>
          </ac:spMkLst>
        </pc:spChg>
        <pc:spChg chg="add del mod">
          <ac:chgData name="Fabrizio D'Intinosante" userId="314417a58d1deb26" providerId="LiveId" clId="{1B44D655-F2BE-4410-8114-F5E5F18D01E9}" dt="2020-06-24T10:35:14.688" v="4914" actId="478"/>
          <ac:spMkLst>
            <pc:docMk/>
            <pc:sldMk cId="2800180529" sldId="355"/>
            <ac:spMk id="20" creationId="{B47A11B0-04AE-42E5-90F3-4F8137B0874D}"/>
          </ac:spMkLst>
        </pc:spChg>
        <pc:spChg chg="add del mod">
          <ac:chgData name="Fabrizio D'Intinosante" userId="314417a58d1deb26" providerId="LiveId" clId="{1B44D655-F2BE-4410-8114-F5E5F18D01E9}" dt="2020-06-24T10:35:08.839" v="4913" actId="478"/>
          <ac:spMkLst>
            <pc:docMk/>
            <pc:sldMk cId="2800180529" sldId="355"/>
            <ac:spMk id="21" creationId="{37BA848E-DFB3-45C7-A09D-218BB70827B5}"/>
          </ac:spMkLst>
        </pc:spChg>
        <pc:spChg chg="del">
          <ac:chgData name="Fabrizio D'Intinosante" userId="314417a58d1deb26" providerId="LiveId" clId="{1B44D655-F2BE-4410-8114-F5E5F18D01E9}" dt="2020-06-24T10:35:14.688" v="4914" actId="478"/>
          <ac:spMkLst>
            <pc:docMk/>
            <pc:sldMk cId="2800180529" sldId="355"/>
            <ac:spMk id="22" creationId="{0F769E29-ACBF-4394-A409-FF802FEE8979}"/>
          </ac:spMkLst>
        </pc:spChg>
        <pc:spChg chg="del">
          <ac:chgData name="Fabrizio D'Intinosante" userId="314417a58d1deb26" providerId="LiveId" clId="{1B44D655-F2BE-4410-8114-F5E5F18D01E9}" dt="2020-06-24T10:35:14.688" v="4914" actId="478"/>
          <ac:spMkLst>
            <pc:docMk/>
            <pc:sldMk cId="2800180529" sldId="355"/>
            <ac:spMk id="23" creationId="{39C19929-FD96-44C2-A002-C34990855AF7}"/>
          </ac:spMkLst>
        </pc:spChg>
        <pc:spChg chg="add del mod">
          <ac:chgData name="Fabrizio D'Intinosante" userId="314417a58d1deb26" providerId="LiveId" clId="{1B44D655-F2BE-4410-8114-F5E5F18D01E9}" dt="2020-06-24T10:35:08.839" v="4913" actId="478"/>
          <ac:spMkLst>
            <pc:docMk/>
            <pc:sldMk cId="2800180529" sldId="355"/>
            <ac:spMk id="25" creationId="{2C682B4E-5CAD-47D8-B4E6-3F6BE8236861}"/>
          </ac:spMkLst>
        </pc:spChg>
        <pc:spChg chg="del">
          <ac:chgData name="Fabrizio D'Intinosante" userId="314417a58d1deb26" providerId="LiveId" clId="{1B44D655-F2BE-4410-8114-F5E5F18D01E9}" dt="2020-06-24T10:35:08.839" v="4913" actId="478"/>
          <ac:spMkLst>
            <pc:docMk/>
            <pc:sldMk cId="2800180529" sldId="355"/>
            <ac:spMk id="26" creationId="{E4D09359-1A1F-40AE-9097-AB66DE6947CE}"/>
          </ac:spMkLst>
        </pc:spChg>
        <pc:spChg chg="add del mod">
          <ac:chgData name="Fabrizio D'Intinosante" userId="314417a58d1deb26" providerId="LiveId" clId="{1B44D655-F2BE-4410-8114-F5E5F18D01E9}" dt="2020-06-24T10:35:08.839" v="4913" actId="478"/>
          <ac:spMkLst>
            <pc:docMk/>
            <pc:sldMk cId="2800180529" sldId="355"/>
            <ac:spMk id="27" creationId="{11F9644D-BDBC-4A23-AD4B-C5D442A0D6C2}"/>
          </ac:spMkLst>
        </pc:spChg>
        <pc:spChg chg="del">
          <ac:chgData name="Fabrizio D'Intinosante" userId="314417a58d1deb26" providerId="LiveId" clId="{1B44D655-F2BE-4410-8114-F5E5F18D01E9}" dt="2020-06-24T10:35:08.839" v="4913" actId="478"/>
          <ac:spMkLst>
            <pc:docMk/>
            <pc:sldMk cId="2800180529" sldId="355"/>
            <ac:spMk id="28" creationId="{AEB06E15-23B2-4CD1-93A2-EA7B8FF9F16B}"/>
          </ac:spMkLst>
        </pc:spChg>
        <pc:spChg chg="add mod">
          <ac:chgData name="Fabrizio D'Intinosante" userId="314417a58d1deb26" providerId="LiveId" clId="{1B44D655-F2BE-4410-8114-F5E5F18D01E9}" dt="2020-06-24T10:41:56.861" v="5072" actId="1076"/>
          <ac:spMkLst>
            <pc:docMk/>
            <pc:sldMk cId="2800180529" sldId="355"/>
            <ac:spMk id="34" creationId="{48F7EB07-67FB-4CC2-9DEF-4DC3C85A1917}"/>
          </ac:spMkLst>
        </pc:spChg>
        <pc:spChg chg="add mod">
          <ac:chgData name="Fabrizio D'Intinosante" userId="314417a58d1deb26" providerId="LiveId" clId="{1B44D655-F2BE-4410-8114-F5E5F18D01E9}" dt="2020-06-24T10:42:13.951" v="5081" actId="1076"/>
          <ac:spMkLst>
            <pc:docMk/>
            <pc:sldMk cId="2800180529" sldId="355"/>
            <ac:spMk id="35" creationId="{1247322A-D9C2-4953-BA95-9443015135D6}"/>
          </ac:spMkLst>
        </pc:spChg>
        <pc:spChg chg="add mod">
          <ac:chgData name="Fabrizio D'Intinosante" userId="314417a58d1deb26" providerId="LiveId" clId="{1B44D655-F2BE-4410-8114-F5E5F18D01E9}" dt="2020-06-24T10:42:49.746" v="5096" actId="1076"/>
          <ac:spMkLst>
            <pc:docMk/>
            <pc:sldMk cId="2800180529" sldId="355"/>
            <ac:spMk id="36" creationId="{1860A1A5-86F7-4B87-ACC1-57A17F33C096}"/>
          </ac:spMkLst>
        </pc:spChg>
        <pc:spChg chg="add mod">
          <ac:chgData name="Fabrizio D'Intinosante" userId="314417a58d1deb26" providerId="LiveId" clId="{1B44D655-F2BE-4410-8114-F5E5F18D01E9}" dt="2020-06-24T10:43:15.647" v="5113" actId="20577"/>
          <ac:spMkLst>
            <pc:docMk/>
            <pc:sldMk cId="2800180529" sldId="355"/>
            <ac:spMk id="37" creationId="{C1CEC6E1-5812-49DF-81C1-F35ACEE70034}"/>
          </ac:spMkLst>
        </pc:spChg>
        <pc:spChg chg="add mod">
          <ac:chgData name="Fabrizio D'Intinosante" userId="314417a58d1deb26" providerId="LiveId" clId="{1B44D655-F2BE-4410-8114-F5E5F18D01E9}" dt="2020-06-24T10:44:09.163" v="5133" actId="1076"/>
          <ac:spMkLst>
            <pc:docMk/>
            <pc:sldMk cId="2800180529" sldId="355"/>
            <ac:spMk id="38" creationId="{6C746FA4-99FF-47B6-B78C-9FDC314697F4}"/>
          </ac:spMkLst>
        </pc:spChg>
        <pc:picChg chg="add mod">
          <ac:chgData name="Fabrizio D'Intinosante" userId="314417a58d1deb26" providerId="LiveId" clId="{1B44D655-F2BE-4410-8114-F5E5F18D01E9}" dt="2020-06-24T10:36:43.027" v="4930" actId="1036"/>
          <ac:picMkLst>
            <pc:docMk/>
            <pc:sldMk cId="2800180529" sldId="355"/>
            <ac:picMk id="3" creationId="{C615EAFA-55C6-4142-846F-2B0F7FDB7D9F}"/>
          </ac:picMkLst>
        </pc:picChg>
        <pc:picChg chg="del">
          <ac:chgData name="Fabrizio D'Intinosante" userId="314417a58d1deb26" providerId="LiveId" clId="{1B44D655-F2BE-4410-8114-F5E5F18D01E9}" dt="2020-06-24T10:35:08.839" v="4913" actId="478"/>
          <ac:picMkLst>
            <pc:docMk/>
            <pc:sldMk cId="2800180529" sldId="355"/>
            <ac:picMk id="4" creationId="{6FDE3BD0-9BC1-47E2-B60F-15058EEEA181}"/>
          </ac:picMkLst>
        </pc:picChg>
        <pc:picChg chg="del">
          <ac:chgData name="Fabrizio D'Intinosante" userId="314417a58d1deb26" providerId="LiveId" clId="{1B44D655-F2BE-4410-8114-F5E5F18D01E9}" dt="2020-06-24T10:35:14.688" v="4914" actId="478"/>
          <ac:picMkLst>
            <pc:docMk/>
            <pc:sldMk cId="2800180529" sldId="355"/>
            <ac:picMk id="7" creationId="{201267BF-D5C4-4305-AE5C-790191F33CAA}"/>
          </ac:picMkLst>
        </pc:picChg>
        <pc:picChg chg="add mod">
          <ac:chgData name="Fabrizio D'Intinosante" userId="314417a58d1deb26" providerId="LiveId" clId="{1B44D655-F2BE-4410-8114-F5E5F18D01E9}" dt="2020-06-24T10:43:40.693" v="5124" actId="1035"/>
          <ac:picMkLst>
            <pc:docMk/>
            <pc:sldMk cId="2800180529" sldId="355"/>
            <ac:picMk id="8" creationId="{79A2FA65-CA4C-4345-A136-13C3C0D81A07}"/>
          </ac:picMkLst>
        </pc:picChg>
        <pc:picChg chg="del">
          <ac:chgData name="Fabrizio D'Intinosante" userId="314417a58d1deb26" providerId="LiveId" clId="{1B44D655-F2BE-4410-8114-F5E5F18D01E9}" dt="2020-06-24T10:35:08.839" v="4913" actId="478"/>
          <ac:picMkLst>
            <pc:docMk/>
            <pc:sldMk cId="2800180529" sldId="355"/>
            <ac:picMk id="10" creationId="{87832FE2-F68E-4D0F-B70D-7CF78860359A}"/>
          </ac:picMkLst>
        </pc:picChg>
        <pc:picChg chg="add mod">
          <ac:chgData name="Fabrizio D'Intinosante" userId="314417a58d1deb26" providerId="LiveId" clId="{1B44D655-F2BE-4410-8114-F5E5F18D01E9}" dt="2020-06-24T10:41:31.723" v="5062" actId="1036"/>
          <ac:picMkLst>
            <pc:docMk/>
            <pc:sldMk cId="2800180529" sldId="355"/>
            <ac:picMk id="11" creationId="{184EAF7E-46F6-4835-99EF-33ACEBBCD908}"/>
          </ac:picMkLst>
        </pc:picChg>
        <pc:picChg chg="del">
          <ac:chgData name="Fabrizio D'Intinosante" userId="314417a58d1deb26" providerId="LiveId" clId="{1B44D655-F2BE-4410-8114-F5E5F18D01E9}" dt="2020-06-24T10:34:50.247" v="4910" actId="478"/>
          <ac:picMkLst>
            <pc:docMk/>
            <pc:sldMk cId="2800180529" sldId="355"/>
            <ac:picMk id="12" creationId="{FBC014AA-61D2-4DE6-B075-4C042D51E047}"/>
          </ac:picMkLst>
        </pc:picChg>
        <pc:picChg chg="add del mod">
          <ac:chgData name="Fabrizio D'Intinosante" userId="314417a58d1deb26" providerId="LiveId" clId="{1B44D655-F2BE-4410-8114-F5E5F18D01E9}" dt="2020-06-24T10:35:14.688" v="4914" actId="478"/>
          <ac:picMkLst>
            <pc:docMk/>
            <pc:sldMk cId="2800180529" sldId="355"/>
            <ac:picMk id="15" creationId="{41D9D2F1-5229-457B-BCCE-A88F3228F271}"/>
          </ac:picMkLst>
        </pc:picChg>
        <pc:picChg chg="del">
          <ac:chgData name="Fabrizio D'Intinosante" userId="314417a58d1deb26" providerId="LiveId" clId="{1B44D655-F2BE-4410-8114-F5E5F18D01E9}" dt="2020-06-24T10:35:08.839" v="4913" actId="478"/>
          <ac:picMkLst>
            <pc:docMk/>
            <pc:sldMk cId="2800180529" sldId="355"/>
            <ac:picMk id="18" creationId="{FA458C26-912B-4CBF-8593-41379FEE4AFD}"/>
          </ac:picMkLst>
        </pc:picChg>
        <pc:picChg chg="add del mod">
          <ac:chgData name="Fabrizio D'Intinosante" userId="314417a58d1deb26" providerId="LiveId" clId="{1B44D655-F2BE-4410-8114-F5E5F18D01E9}" dt="2020-06-24T10:35:08.839" v="4913" actId="478"/>
          <ac:picMkLst>
            <pc:docMk/>
            <pc:sldMk cId="2800180529" sldId="355"/>
            <ac:picMk id="24" creationId="{ADA35F19-914D-486D-B868-373359C56E76}"/>
          </ac:picMkLst>
        </pc:picChg>
        <pc:picChg chg="add mod">
          <ac:chgData name="Fabrizio D'Intinosante" userId="314417a58d1deb26" providerId="LiveId" clId="{1B44D655-F2BE-4410-8114-F5E5F18D01E9}" dt="2020-06-24T10:41:31.723" v="5062" actId="1036"/>
          <ac:picMkLst>
            <pc:docMk/>
            <pc:sldMk cId="2800180529" sldId="355"/>
            <ac:picMk id="29" creationId="{A800ECBC-8D7F-4E85-8350-9165CB3F82B4}"/>
          </ac:picMkLst>
        </pc:picChg>
        <pc:picChg chg="add mod">
          <ac:chgData name="Fabrizio D'Intinosante" userId="314417a58d1deb26" providerId="LiveId" clId="{1B44D655-F2BE-4410-8114-F5E5F18D01E9}" dt="2020-06-24T10:41:31.723" v="5062" actId="1036"/>
          <ac:picMkLst>
            <pc:docMk/>
            <pc:sldMk cId="2800180529" sldId="355"/>
            <ac:picMk id="31" creationId="{BF4AE7A3-ACF9-4E03-9FD4-DDC2CFDA4256}"/>
          </ac:picMkLst>
        </pc:picChg>
        <pc:picChg chg="add mod">
          <ac:chgData name="Fabrizio D'Intinosante" userId="314417a58d1deb26" providerId="LiveId" clId="{1B44D655-F2BE-4410-8114-F5E5F18D01E9}" dt="2020-06-24T10:41:31.723" v="5062" actId="1036"/>
          <ac:picMkLst>
            <pc:docMk/>
            <pc:sldMk cId="2800180529" sldId="355"/>
            <ac:picMk id="33" creationId="{3B59E255-2864-4E74-9023-A175E696EEFC}"/>
          </ac:picMkLst>
        </pc:picChg>
      </pc:sldChg>
      <pc:sldChg chg="addSp delSp modSp add">
        <pc:chgData name="Fabrizio D'Intinosante" userId="314417a58d1deb26" providerId="LiveId" clId="{1B44D655-F2BE-4410-8114-F5E5F18D01E9}" dt="2020-06-27T08:12:46.394" v="9636" actId="20577"/>
        <pc:sldMkLst>
          <pc:docMk/>
          <pc:sldMk cId="3850071686" sldId="356"/>
        </pc:sldMkLst>
        <pc:spChg chg="add mod">
          <ac:chgData name="Fabrizio D'Intinosante" userId="314417a58d1deb26" providerId="LiveId" clId="{1B44D655-F2BE-4410-8114-F5E5F18D01E9}" dt="2020-06-26T11:13:59.670" v="9335" actId="1076"/>
          <ac:spMkLst>
            <pc:docMk/>
            <pc:sldMk cId="3850071686" sldId="356"/>
            <ac:spMk id="2" creationId="{A862E6B7-01D1-4641-A215-1F4232E55F31}"/>
          </ac:spMkLst>
        </pc:spChg>
        <pc:spChg chg="add mod">
          <ac:chgData name="Fabrizio D'Intinosante" userId="314417a58d1deb26" providerId="LiveId" clId="{1B44D655-F2BE-4410-8114-F5E5F18D01E9}" dt="2020-06-24T13:01:21.072" v="5553" actId="1076"/>
          <ac:spMkLst>
            <pc:docMk/>
            <pc:sldMk cId="3850071686" sldId="356"/>
            <ac:spMk id="7" creationId="{CA7F1E8B-518D-457B-B936-F7AB2F7871E4}"/>
          </ac:spMkLst>
        </pc:spChg>
        <pc:spChg chg="add mod">
          <ac:chgData name="Fabrizio D'Intinosante" userId="314417a58d1deb26" providerId="LiveId" clId="{1B44D655-F2BE-4410-8114-F5E5F18D01E9}" dt="2020-06-24T13:03:40.370" v="5648" actId="1076"/>
          <ac:spMkLst>
            <pc:docMk/>
            <pc:sldMk cId="3850071686" sldId="356"/>
            <ac:spMk id="8" creationId="{6D4A694B-4F39-4C27-B6FA-2DBE898F9763}"/>
          </ac:spMkLst>
        </pc:spChg>
        <pc:spChg chg="add del mod">
          <ac:chgData name="Fabrizio D'Intinosante" userId="314417a58d1deb26" providerId="LiveId" clId="{1B44D655-F2BE-4410-8114-F5E5F18D01E9}" dt="2020-06-24T15:07:47.599" v="7678" actId="478"/>
          <ac:spMkLst>
            <pc:docMk/>
            <pc:sldMk cId="3850071686" sldId="356"/>
            <ac:spMk id="9" creationId="{0F1F6110-5606-4CD9-B13C-595EECF2450D}"/>
          </ac:spMkLst>
        </pc:spChg>
        <pc:spChg chg="add mod">
          <ac:chgData name="Fabrizio D'Intinosante" userId="314417a58d1deb26" providerId="LiveId" clId="{1B44D655-F2BE-4410-8114-F5E5F18D01E9}" dt="2020-06-24T13:03:30.129" v="5647" actId="1076"/>
          <ac:spMkLst>
            <pc:docMk/>
            <pc:sldMk cId="3850071686" sldId="356"/>
            <ac:spMk id="10" creationId="{C429972B-A73E-4D31-8EFD-AD42BB42F802}"/>
          </ac:spMkLst>
        </pc:spChg>
        <pc:spChg chg="add mod">
          <ac:chgData name="Fabrizio D'Intinosante" userId="314417a58d1deb26" providerId="LiveId" clId="{1B44D655-F2BE-4410-8114-F5E5F18D01E9}" dt="2020-06-24T13:05:59.277" v="5684" actId="948"/>
          <ac:spMkLst>
            <pc:docMk/>
            <pc:sldMk cId="3850071686" sldId="356"/>
            <ac:spMk id="12" creationId="{A235E6C2-C2C1-4E40-9550-D137C557DEC4}"/>
          </ac:spMkLst>
        </pc:spChg>
        <pc:spChg chg="mod">
          <ac:chgData name="Fabrizio D'Intinosante" userId="314417a58d1deb26" providerId="LiveId" clId="{1B44D655-F2BE-4410-8114-F5E5F18D01E9}" dt="2020-06-24T13:01:13.640" v="5551" actId="14100"/>
          <ac:spMkLst>
            <pc:docMk/>
            <pc:sldMk cId="3850071686" sldId="356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4T13:08:01.960" v="5799" actId="14100"/>
          <ac:spMkLst>
            <pc:docMk/>
            <pc:sldMk cId="3850071686" sldId="356"/>
            <ac:spMk id="14" creationId="{FF4D3D35-F083-4181-8D88-78753AC80577}"/>
          </ac:spMkLst>
        </pc:spChg>
        <pc:spChg chg="add mod">
          <ac:chgData name="Fabrizio D'Intinosante" userId="314417a58d1deb26" providerId="LiveId" clId="{1B44D655-F2BE-4410-8114-F5E5F18D01E9}" dt="2020-06-24T15:07:57.802" v="7680" actId="1076"/>
          <ac:spMkLst>
            <pc:docMk/>
            <pc:sldMk cId="3850071686" sldId="356"/>
            <ac:spMk id="15" creationId="{A7F18392-A553-40F9-A237-54695753D86F}"/>
          </ac:spMkLst>
        </pc:spChg>
        <pc:spChg chg="add mod">
          <ac:chgData name="Fabrizio D'Intinosante" userId="314417a58d1deb26" providerId="LiveId" clId="{1B44D655-F2BE-4410-8114-F5E5F18D01E9}" dt="2020-06-27T08:12:46.394" v="9636" actId="20577"/>
          <ac:spMkLst>
            <pc:docMk/>
            <pc:sldMk cId="3850071686" sldId="356"/>
            <ac:spMk id="17" creationId="{C17B3892-0D56-427E-B49B-3C41F0E10C13}"/>
          </ac:spMkLst>
        </pc:spChg>
        <pc:spChg chg="del">
          <ac:chgData name="Fabrizio D'Intinosante" userId="314417a58d1deb26" providerId="LiveId" clId="{1B44D655-F2BE-4410-8114-F5E5F18D01E9}" dt="2020-06-24T10:55:42.038" v="5288" actId="478"/>
          <ac:spMkLst>
            <pc:docMk/>
            <pc:sldMk cId="3850071686" sldId="356"/>
            <ac:spMk id="17" creationId="{D47D2C96-F214-44DD-A983-8D6DC9D4951A}"/>
          </ac:spMkLst>
        </pc:spChg>
        <pc:spChg chg="del">
          <ac:chgData name="Fabrizio D'Intinosante" userId="314417a58d1deb26" providerId="LiveId" clId="{1B44D655-F2BE-4410-8114-F5E5F18D01E9}" dt="2020-06-24T10:55:42.038" v="5288" actId="478"/>
          <ac:spMkLst>
            <pc:docMk/>
            <pc:sldMk cId="3850071686" sldId="356"/>
            <ac:spMk id="22" creationId="{0F769E29-ACBF-4394-A409-FF802FEE8979}"/>
          </ac:spMkLst>
        </pc:spChg>
        <pc:spChg chg="del">
          <ac:chgData name="Fabrizio D'Intinosante" userId="314417a58d1deb26" providerId="LiveId" clId="{1B44D655-F2BE-4410-8114-F5E5F18D01E9}" dt="2020-06-24T10:55:42.038" v="5288" actId="478"/>
          <ac:spMkLst>
            <pc:docMk/>
            <pc:sldMk cId="3850071686" sldId="356"/>
            <ac:spMk id="23" creationId="{39C19929-FD96-44C2-A002-C34990855AF7}"/>
          </ac:spMkLst>
        </pc:spChg>
        <pc:spChg chg="del">
          <ac:chgData name="Fabrizio D'Intinosante" userId="314417a58d1deb26" providerId="LiveId" clId="{1B44D655-F2BE-4410-8114-F5E5F18D01E9}" dt="2020-06-24T10:55:45.984" v="5290" actId="478"/>
          <ac:spMkLst>
            <pc:docMk/>
            <pc:sldMk cId="3850071686" sldId="356"/>
            <ac:spMk id="26" creationId="{E4D09359-1A1F-40AE-9097-AB66DE6947CE}"/>
          </ac:spMkLst>
        </pc:spChg>
        <pc:spChg chg="del">
          <ac:chgData name="Fabrizio D'Intinosante" userId="314417a58d1deb26" providerId="LiveId" clId="{1B44D655-F2BE-4410-8114-F5E5F18D01E9}" dt="2020-06-24T10:55:42.038" v="5288" actId="478"/>
          <ac:spMkLst>
            <pc:docMk/>
            <pc:sldMk cId="3850071686" sldId="356"/>
            <ac:spMk id="28" creationId="{AEB06E15-23B2-4CD1-93A2-EA7B8FF9F16B}"/>
          </ac:spMkLst>
        </pc:spChg>
        <pc:picChg chg="add mod">
          <ac:chgData name="Fabrizio D'Intinosante" userId="314417a58d1deb26" providerId="LiveId" clId="{1B44D655-F2BE-4410-8114-F5E5F18D01E9}" dt="2020-06-24T13:00:36.128" v="5514" actId="1076"/>
          <ac:picMkLst>
            <pc:docMk/>
            <pc:sldMk cId="3850071686" sldId="356"/>
            <ac:picMk id="3" creationId="{5624DC1C-9659-4950-8E35-CB3895A554F6}"/>
          </ac:picMkLst>
        </pc:picChg>
        <pc:picChg chg="del">
          <ac:chgData name="Fabrizio D'Intinosante" userId="314417a58d1deb26" providerId="LiveId" clId="{1B44D655-F2BE-4410-8114-F5E5F18D01E9}" dt="2020-06-24T10:55:42.038" v="5288" actId="478"/>
          <ac:picMkLst>
            <pc:docMk/>
            <pc:sldMk cId="3850071686" sldId="356"/>
            <ac:picMk id="4" creationId="{6FDE3BD0-9BC1-47E2-B60F-15058EEEA181}"/>
          </ac:picMkLst>
        </pc:picChg>
        <pc:picChg chg="add mod">
          <ac:chgData name="Fabrizio D'Intinosante" userId="314417a58d1deb26" providerId="LiveId" clId="{1B44D655-F2BE-4410-8114-F5E5F18D01E9}" dt="2020-06-24T13:02:15.774" v="5575" actId="1076"/>
          <ac:picMkLst>
            <pc:docMk/>
            <pc:sldMk cId="3850071686" sldId="356"/>
            <ac:picMk id="5" creationId="{06C2B86A-0C70-4822-A4E7-7ABC9BAD7599}"/>
          </ac:picMkLst>
        </pc:picChg>
        <pc:picChg chg="del">
          <ac:chgData name="Fabrizio D'Intinosante" userId="314417a58d1deb26" providerId="LiveId" clId="{1B44D655-F2BE-4410-8114-F5E5F18D01E9}" dt="2020-06-24T10:55:42.038" v="5288" actId="478"/>
          <ac:picMkLst>
            <pc:docMk/>
            <pc:sldMk cId="3850071686" sldId="356"/>
            <ac:picMk id="7" creationId="{201267BF-D5C4-4305-AE5C-790191F33CAA}"/>
          </ac:picMkLst>
        </pc:picChg>
        <pc:picChg chg="del">
          <ac:chgData name="Fabrizio D'Intinosante" userId="314417a58d1deb26" providerId="LiveId" clId="{1B44D655-F2BE-4410-8114-F5E5F18D01E9}" dt="2020-06-24T10:55:42.038" v="5288" actId="478"/>
          <ac:picMkLst>
            <pc:docMk/>
            <pc:sldMk cId="3850071686" sldId="356"/>
            <ac:picMk id="10" creationId="{87832FE2-F68E-4D0F-B70D-7CF78860359A}"/>
          </ac:picMkLst>
        </pc:picChg>
        <pc:picChg chg="del">
          <ac:chgData name="Fabrizio D'Intinosante" userId="314417a58d1deb26" providerId="LiveId" clId="{1B44D655-F2BE-4410-8114-F5E5F18D01E9}" dt="2020-06-24T10:55:43.827" v="5289" actId="478"/>
          <ac:picMkLst>
            <pc:docMk/>
            <pc:sldMk cId="3850071686" sldId="356"/>
            <ac:picMk id="12" creationId="{FBC014AA-61D2-4DE6-B075-4C042D51E047}"/>
          </ac:picMkLst>
        </pc:picChg>
        <pc:picChg chg="del">
          <ac:chgData name="Fabrizio D'Intinosante" userId="314417a58d1deb26" providerId="LiveId" clId="{1B44D655-F2BE-4410-8114-F5E5F18D01E9}" dt="2020-06-24T10:55:42.038" v="5288" actId="478"/>
          <ac:picMkLst>
            <pc:docMk/>
            <pc:sldMk cId="3850071686" sldId="356"/>
            <ac:picMk id="18" creationId="{FA458C26-912B-4CBF-8593-41379FEE4AFD}"/>
          </ac:picMkLst>
        </pc:picChg>
      </pc:sldChg>
      <pc:sldChg chg="add del">
        <pc:chgData name="Fabrizio D'Intinosante" userId="314417a58d1deb26" providerId="LiveId" clId="{1B44D655-F2BE-4410-8114-F5E5F18D01E9}" dt="2020-06-24T10:44:22.286" v="5134" actId="2696"/>
        <pc:sldMkLst>
          <pc:docMk/>
          <pc:sldMk cId="1718347652" sldId="357"/>
        </pc:sldMkLst>
      </pc:sldChg>
      <pc:sldChg chg="modSp add ord modTransition">
        <pc:chgData name="Fabrizio D'Intinosante" userId="314417a58d1deb26" providerId="LiveId" clId="{1B44D655-F2BE-4410-8114-F5E5F18D01E9}" dt="2020-06-24T10:48:54.243" v="5265"/>
        <pc:sldMkLst>
          <pc:docMk/>
          <pc:sldMk cId="2206617727" sldId="357"/>
        </pc:sldMkLst>
        <pc:spChg chg="mod">
          <ac:chgData name="Fabrizio D'Intinosante" userId="314417a58d1deb26" providerId="LiveId" clId="{1B44D655-F2BE-4410-8114-F5E5F18D01E9}" dt="2020-06-24T10:45:21.925" v="5152" actId="1076"/>
          <ac:spMkLst>
            <pc:docMk/>
            <pc:sldMk cId="2206617727" sldId="357"/>
            <ac:spMk id="34" creationId="{48F7EB07-67FB-4CC2-9DEF-4DC3C85A1917}"/>
          </ac:spMkLst>
        </pc:spChg>
        <pc:spChg chg="mod">
          <ac:chgData name="Fabrizio D'Intinosante" userId="314417a58d1deb26" providerId="LiveId" clId="{1B44D655-F2BE-4410-8114-F5E5F18D01E9}" dt="2020-06-24T10:45:07.016" v="5145" actId="1076"/>
          <ac:spMkLst>
            <pc:docMk/>
            <pc:sldMk cId="2206617727" sldId="357"/>
            <ac:spMk id="38" creationId="{6C746FA4-99FF-47B6-B78C-9FDC314697F4}"/>
          </ac:spMkLst>
        </pc:spChg>
        <pc:picChg chg="mod">
          <ac:chgData name="Fabrizio D'Intinosante" userId="314417a58d1deb26" providerId="LiveId" clId="{1B44D655-F2BE-4410-8114-F5E5F18D01E9}" dt="2020-06-24T10:44:52.201" v="5136" actId="14826"/>
          <ac:picMkLst>
            <pc:docMk/>
            <pc:sldMk cId="2206617727" sldId="357"/>
            <ac:picMk id="8" creationId="{79A2FA65-CA4C-4345-A136-13C3C0D81A07}"/>
          </ac:picMkLst>
        </pc:picChg>
        <pc:picChg chg="mod">
          <ac:chgData name="Fabrizio D'Intinosante" userId="314417a58d1deb26" providerId="LiveId" clId="{1B44D655-F2BE-4410-8114-F5E5F18D01E9}" dt="2020-06-24T10:45:30.247" v="5153" actId="14826"/>
          <ac:picMkLst>
            <pc:docMk/>
            <pc:sldMk cId="2206617727" sldId="357"/>
            <ac:picMk id="11" creationId="{184EAF7E-46F6-4835-99EF-33ACEBBCD908}"/>
          </ac:picMkLst>
        </pc:picChg>
      </pc:sldChg>
      <pc:sldChg chg="modSp add ord modTransition">
        <pc:chgData name="Fabrizio D'Intinosante" userId="314417a58d1deb26" providerId="LiveId" clId="{1B44D655-F2BE-4410-8114-F5E5F18D01E9}" dt="2020-06-24T10:48:54.243" v="5265"/>
        <pc:sldMkLst>
          <pc:docMk/>
          <pc:sldMk cId="619717036" sldId="358"/>
        </pc:sldMkLst>
        <pc:spChg chg="mod">
          <ac:chgData name="Fabrizio D'Intinosante" userId="314417a58d1deb26" providerId="LiveId" clId="{1B44D655-F2BE-4410-8114-F5E5F18D01E9}" dt="2020-06-24T10:46:20.990" v="5181" actId="1076"/>
          <ac:spMkLst>
            <pc:docMk/>
            <pc:sldMk cId="619717036" sldId="358"/>
            <ac:spMk id="35" creationId="{1247322A-D9C2-4953-BA95-9443015135D6}"/>
          </ac:spMkLst>
        </pc:spChg>
        <pc:spChg chg="mod">
          <ac:chgData name="Fabrizio D'Intinosante" userId="314417a58d1deb26" providerId="LiveId" clId="{1B44D655-F2BE-4410-8114-F5E5F18D01E9}" dt="2020-06-24T10:46:07.336" v="5163" actId="1076"/>
          <ac:spMkLst>
            <pc:docMk/>
            <pc:sldMk cId="619717036" sldId="358"/>
            <ac:spMk id="38" creationId="{6C746FA4-99FF-47B6-B78C-9FDC314697F4}"/>
          </ac:spMkLst>
        </pc:spChg>
        <pc:picChg chg="mod">
          <ac:chgData name="Fabrizio D'Intinosante" userId="314417a58d1deb26" providerId="LiveId" clId="{1B44D655-F2BE-4410-8114-F5E5F18D01E9}" dt="2020-06-24T10:45:58.118" v="5156" actId="14826"/>
          <ac:picMkLst>
            <pc:docMk/>
            <pc:sldMk cId="619717036" sldId="358"/>
            <ac:picMk id="8" creationId="{79A2FA65-CA4C-4345-A136-13C3C0D81A07}"/>
          </ac:picMkLst>
        </pc:picChg>
        <pc:picChg chg="mod">
          <ac:chgData name="Fabrizio D'Intinosante" userId="314417a58d1deb26" providerId="LiveId" clId="{1B44D655-F2BE-4410-8114-F5E5F18D01E9}" dt="2020-06-24T10:46:28.324" v="5182" actId="14826"/>
          <ac:picMkLst>
            <pc:docMk/>
            <pc:sldMk cId="619717036" sldId="358"/>
            <ac:picMk id="29" creationId="{A800ECBC-8D7F-4E85-8350-9165CB3F82B4}"/>
          </ac:picMkLst>
        </pc:picChg>
      </pc:sldChg>
      <pc:sldChg chg="modSp add ord modTransition">
        <pc:chgData name="Fabrizio D'Intinosante" userId="314417a58d1deb26" providerId="LiveId" clId="{1B44D655-F2BE-4410-8114-F5E5F18D01E9}" dt="2020-06-24T10:48:54.243" v="5265"/>
        <pc:sldMkLst>
          <pc:docMk/>
          <pc:sldMk cId="112669575" sldId="359"/>
        </pc:sldMkLst>
        <pc:spChg chg="mod">
          <ac:chgData name="Fabrizio D'Intinosante" userId="314417a58d1deb26" providerId="LiveId" clId="{1B44D655-F2BE-4410-8114-F5E5F18D01E9}" dt="2020-06-24T10:47:33.498" v="5223" actId="1076"/>
          <ac:spMkLst>
            <pc:docMk/>
            <pc:sldMk cId="112669575" sldId="359"/>
            <ac:spMk id="36" creationId="{1860A1A5-86F7-4B87-ACC1-57A17F33C096}"/>
          </ac:spMkLst>
        </pc:spChg>
        <pc:spChg chg="mod">
          <ac:chgData name="Fabrizio D'Intinosante" userId="314417a58d1deb26" providerId="LiveId" clId="{1B44D655-F2BE-4410-8114-F5E5F18D01E9}" dt="2020-06-24T10:47:06.817" v="5211" actId="1076"/>
          <ac:spMkLst>
            <pc:docMk/>
            <pc:sldMk cId="112669575" sldId="359"/>
            <ac:spMk id="38" creationId="{6C746FA4-99FF-47B6-B78C-9FDC314697F4}"/>
          </ac:spMkLst>
        </pc:spChg>
        <pc:picChg chg="mod">
          <ac:chgData name="Fabrizio D'Intinosante" userId="314417a58d1deb26" providerId="LiveId" clId="{1B44D655-F2BE-4410-8114-F5E5F18D01E9}" dt="2020-06-24T10:47:14.570" v="5212" actId="14826"/>
          <ac:picMkLst>
            <pc:docMk/>
            <pc:sldMk cId="112669575" sldId="359"/>
            <ac:picMk id="8" creationId="{79A2FA65-CA4C-4345-A136-13C3C0D81A07}"/>
          </ac:picMkLst>
        </pc:picChg>
        <pc:picChg chg="mod">
          <ac:chgData name="Fabrizio D'Intinosante" userId="314417a58d1deb26" providerId="LiveId" clId="{1B44D655-F2BE-4410-8114-F5E5F18D01E9}" dt="2020-06-24T10:47:21.762" v="5213" actId="14826"/>
          <ac:picMkLst>
            <pc:docMk/>
            <pc:sldMk cId="112669575" sldId="359"/>
            <ac:picMk id="31" creationId="{BF4AE7A3-ACF9-4E03-9FD4-DDC2CFDA4256}"/>
          </ac:picMkLst>
        </pc:picChg>
      </pc:sldChg>
      <pc:sldChg chg="modSp add ord modTransition">
        <pc:chgData name="Fabrizio D'Intinosante" userId="314417a58d1deb26" providerId="LiveId" clId="{1B44D655-F2BE-4410-8114-F5E5F18D01E9}" dt="2020-06-24T10:48:54.243" v="5265"/>
        <pc:sldMkLst>
          <pc:docMk/>
          <pc:sldMk cId="297619465" sldId="360"/>
        </pc:sldMkLst>
        <pc:spChg chg="mod">
          <ac:chgData name="Fabrizio D'Intinosante" userId="314417a58d1deb26" providerId="LiveId" clId="{1B44D655-F2BE-4410-8114-F5E5F18D01E9}" dt="2020-06-24T10:48:33.931" v="5263" actId="1076"/>
          <ac:spMkLst>
            <pc:docMk/>
            <pc:sldMk cId="297619465" sldId="360"/>
            <ac:spMk id="37" creationId="{C1CEC6E1-5812-49DF-81C1-F35ACEE70034}"/>
          </ac:spMkLst>
        </pc:spChg>
        <pc:spChg chg="mod">
          <ac:chgData name="Fabrizio D'Intinosante" userId="314417a58d1deb26" providerId="LiveId" clId="{1B44D655-F2BE-4410-8114-F5E5F18D01E9}" dt="2020-06-24T10:48:10.045" v="5255" actId="20577"/>
          <ac:spMkLst>
            <pc:docMk/>
            <pc:sldMk cId="297619465" sldId="360"/>
            <ac:spMk id="38" creationId="{6C746FA4-99FF-47B6-B78C-9FDC314697F4}"/>
          </ac:spMkLst>
        </pc:spChg>
        <pc:picChg chg="mod">
          <ac:chgData name="Fabrizio D'Intinosante" userId="314417a58d1deb26" providerId="LiveId" clId="{1B44D655-F2BE-4410-8114-F5E5F18D01E9}" dt="2020-06-24T10:48:17.198" v="5256" actId="14826"/>
          <ac:picMkLst>
            <pc:docMk/>
            <pc:sldMk cId="297619465" sldId="360"/>
            <ac:picMk id="8" creationId="{79A2FA65-CA4C-4345-A136-13C3C0D81A07}"/>
          </ac:picMkLst>
        </pc:picChg>
        <pc:picChg chg="mod">
          <ac:chgData name="Fabrizio D'Intinosante" userId="314417a58d1deb26" providerId="LiveId" clId="{1B44D655-F2BE-4410-8114-F5E5F18D01E9}" dt="2020-06-24T10:48:25.918" v="5257" actId="14826"/>
          <ac:picMkLst>
            <pc:docMk/>
            <pc:sldMk cId="297619465" sldId="360"/>
            <ac:picMk id="33" creationId="{3B59E255-2864-4E74-9023-A175E696EEFC}"/>
          </ac:picMkLst>
        </pc:picChg>
      </pc:sldChg>
      <pc:sldChg chg="addSp delSp modSp add">
        <pc:chgData name="Fabrizio D'Intinosante" userId="314417a58d1deb26" providerId="LiveId" clId="{1B44D655-F2BE-4410-8114-F5E5F18D01E9}" dt="2020-06-27T08:12:51.684" v="9638" actId="20577"/>
        <pc:sldMkLst>
          <pc:docMk/>
          <pc:sldMk cId="1939677837" sldId="361"/>
        </pc:sldMkLst>
        <pc:spChg chg="add mod">
          <ac:chgData name="Fabrizio D'Intinosante" userId="314417a58d1deb26" providerId="LiveId" clId="{1B44D655-F2BE-4410-8114-F5E5F18D01E9}" dt="2020-06-26T11:14:14.408" v="9355" actId="1076"/>
          <ac:spMkLst>
            <pc:docMk/>
            <pc:sldMk cId="1939677837" sldId="361"/>
            <ac:spMk id="2" creationId="{1ABEFBE6-6BE4-4CAF-8F35-E0670E096887}"/>
          </ac:spMkLst>
        </pc:spChg>
        <pc:spChg chg="del">
          <ac:chgData name="Fabrizio D'Intinosante" userId="314417a58d1deb26" providerId="LiveId" clId="{1B44D655-F2BE-4410-8114-F5E5F18D01E9}" dt="2020-06-24T13:09:09.667" v="5801" actId="478"/>
          <ac:spMkLst>
            <pc:docMk/>
            <pc:sldMk cId="1939677837" sldId="361"/>
            <ac:spMk id="7" creationId="{CA7F1E8B-518D-457B-B936-F7AB2F7871E4}"/>
          </ac:spMkLst>
        </pc:spChg>
        <pc:spChg chg="del">
          <ac:chgData name="Fabrizio D'Intinosante" userId="314417a58d1deb26" providerId="LiveId" clId="{1B44D655-F2BE-4410-8114-F5E5F18D01E9}" dt="2020-06-24T13:09:09.667" v="5801" actId="478"/>
          <ac:spMkLst>
            <pc:docMk/>
            <pc:sldMk cId="1939677837" sldId="361"/>
            <ac:spMk id="8" creationId="{6D4A694B-4F39-4C27-B6FA-2DBE898F9763}"/>
          </ac:spMkLst>
        </pc:spChg>
        <pc:spChg chg="del">
          <ac:chgData name="Fabrizio D'Intinosante" userId="314417a58d1deb26" providerId="LiveId" clId="{1B44D655-F2BE-4410-8114-F5E5F18D01E9}" dt="2020-06-24T13:09:09.667" v="5801" actId="478"/>
          <ac:spMkLst>
            <pc:docMk/>
            <pc:sldMk cId="1939677837" sldId="361"/>
            <ac:spMk id="10" creationId="{C429972B-A73E-4D31-8EFD-AD42BB42F802}"/>
          </ac:spMkLst>
        </pc:spChg>
        <pc:spChg chg="add mod">
          <ac:chgData name="Fabrizio D'Intinosante" userId="314417a58d1deb26" providerId="LiveId" clId="{1B44D655-F2BE-4410-8114-F5E5F18D01E9}" dt="2020-06-27T08:12:51.684" v="9638" actId="20577"/>
          <ac:spMkLst>
            <pc:docMk/>
            <pc:sldMk cId="1939677837" sldId="361"/>
            <ac:spMk id="12" creationId="{29076F71-5A69-4F3C-A5E6-5B0D3061506D}"/>
          </ac:spMkLst>
        </pc:spChg>
        <pc:spChg chg="del">
          <ac:chgData name="Fabrizio D'Intinosante" userId="314417a58d1deb26" providerId="LiveId" clId="{1B44D655-F2BE-4410-8114-F5E5F18D01E9}" dt="2020-06-24T13:09:09.667" v="5801" actId="478"/>
          <ac:spMkLst>
            <pc:docMk/>
            <pc:sldMk cId="1939677837" sldId="361"/>
            <ac:spMk id="12" creationId="{A235E6C2-C2C1-4E40-9550-D137C557DEC4}"/>
          </ac:spMkLst>
        </pc:spChg>
        <pc:spChg chg="mod">
          <ac:chgData name="Fabrizio D'Intinosante" userId="314417a58d1deb26" providerId="LiveId" clId="{1B44D655-F2BE-4410-8114-F5E5F18D01E9}" dt="2020-06-24T13:09:54.906" v="5931" actId="14100"/>
          <ac:spMkLst>
            <pc:docMk/>
            <pc:sldMk cId="1939677837" sldId="361"/>
            <ac:spMk id="13" creationId="{2786487B-24C2-477C-86C9-B93A9A48930C}"/>
          </ac:spMkLst>
        </pc:spChg>
        <pc:spChg chg="del">
          <ac:chgData name="Fabrizio D'Intinosante" userId="314417a58d1deb26" providerId="LiveId" clId="{1B44D655-F2BE-4410-8114-F5E5F18D01E9}" dt="2020-06-24T13:09:11.687" v="5802" actId="478"/>
          <ac:spMkLst>
            <pc:docMk/>
            <pc:sldMk cId="1939677837" sldId="361"/>
            <ac:spMk id="14" creationId="{FF4D3D35-F083-4181-8D88-78753AC80577}"/>
          </ac:spMkLst>
        </pc:spChg>
        <pc:spChg chg="add mod">
          <ac:chgData name="Fabrizio D'Intinosante" userId="314417a58d1deb26" providerId="LiveId" clId="{1B44D655-F2BE-4410-8114-F5E5F18D01E9}" dt="2020-06-24T13:16:08.193" v="6092" actId="1076"/>
          <ac:spMkLst>
            <pc:docMk/>
            <pc:sldMk cId="1939677837" sldId="361"/>
            <ac:spMk id="17" creationId="{BFCCAAB0-4960-4EB3-957D-E4F2316C4C84}"/>
          </ac:spMkLst>
        </pc:spChg>
        <pc:spChg chg="add mod">
          <ac:chgData name="Fabrizio D'Intinosante" userId="314417a58d1deb26" providerId="LiveId" clId="{1B44D655-F2BE-4410-8114-F5E5F18D01E9}" dt="2020-06-24T13:17:20.672" v="6245" actId="1076"/>
          <ac:spMkLst>
            <pc:docMk/>
            <pc:sldMk cId="1939677837" sldId="361"/>
            <ac:spMk id="18" creationId="{98CFA278-620A-42FE-90FC-548BED2CEBFC}"/>
          </ac:spMkLst>
        </pc:spChg>
        <pc:picChg chg="del">
          <ac:chgData name="Fabrizio D'Intinosante" userId="314417a58d1deb26" providerId="LiveId" clId="{1B44D655-F2BE-4410-8114-F5E5F18D01E9}" dt="2020-06-24T13:09:09.667" v="5801" actId="478"/>
          <ac:picMkLst>
            <pc:docMk/>
            <pc:sldMk cId="1939677837" sldId="361"/>
            <ac:picMk id="3" creationId="{5624DC1C-9659-4950-8E35-CB3895A554F6}"/>
          </ac:picMkLst>
        </pc:picChg>
        <pc:picChg chg="add mod">
          <ac:chgData name="Fabrizio D'Intinosante" userId="314417a58d1deb26" providerId="LiveId" clId="{1B44D655-F2BE-4410-8114-F5E5F18D01E9}" dt="2020-06-24T13:12:52.156" v="5936" actId="1076"/>
          <ac:picMkLst>
            <pc:docMk/>
            <pc:sldMk cId="1939677837" sldId="361"/>
            <ac:picMk id="4" creationId="{D9F3F576-BD94-4846-B403-EEAA19D25FA9}"/>
          </ac:picMkLst>
        </pc:picChg>
        <pc:picChg chg="del">
          <ac:chgData name="Fabrizio D'Intinosante" userId="314417a58d1deb26" providerId="LiveId" clId="{1B44D655-F2BE-4410-8114-F5E5F18D01E9}" dt="2020-06-24T13:09:09.667" v="5801" actId="478"/>
          <ac:picMkLst>
            <pc:docMk/>
            <pc:sldMk cId="1939677837" sldId="361"/>
            <ac:picMk id="5" creationId="{06C2B86A-0C70-4822-A4E7-7ABC9BAD7599}"/>
          </ac:picMkLst>
        </pc:picChg>
        <pc:picChg chg="add mod">
          <ac:chgData name="Fabrizio D'Intinosante" userId="314417a58d1deb26" providerId="LiveId" clId="{1B44D655-F2BE-4410-8114-F5E5F18D01E9}" dt="2020-06-24T13:18:02.864" v="6267" actId="1076"/>
          <ac:picMkLst>
            <pc:docMk/>
            <pc:sldMk cId="1939677837" sldId="361"/>
            <ac:picMk id="11" creationId="{711FDDFD-D247-49C8-9045-84145DE1C8EB}"/>
          </ac:picMkLst>
        </pc:picChg>
        <pc:picChg chg="add mod">
          <ac:chgData name="Fabrizio D'Intinosante" userId="314417a58d1deb26" providerId="LiveId" clId="{1B44D655-F2BE-4410-8114-F5E5F18D01E9}" dt="2020-06-24T13:19:41.702" v="6297" actId="1076"/>
          <ac:picMkLst>
            <pc:docMk/>
            <pc:sldMk cId="1939677837" sldId="361"/>
            <ac:picMk id="19" creationId="{1C320A55-485F-4506-A2ED-1E89DC366C27}"/>
          </ac:picMkLst>
        </pc:picChg>
      </pc:sldChg>
      <pc:sldChg chg="addSp delSp modSp add">
        <pc:chgData name="Fabrizio D'Intinosante" userId="314417a58d1deb26" providerId="LiveId" clId="{1B44D655-F2BE-4410-8114-F5E5F18D01E9}" dt="2020-06-27T08:12:55.555" v="9640" actId="20577"/>
        <pc:sldMkLst>
          <pc:docMk/>
          <pc:sldMk cId="368470961" sldId="362"/>
        </pc:sldMkLst>
        <pc:spChg chg="add mod">
          <ac:chgData name="Fabrizio D'Intinosante" userId="314417a58d1deb26" providerId="LiveId" clId="{1B44D655-F2BE-4410-8114-F5E5F18D01E9}" dt="2020-06-26T11:14:31.412" v="9378" actId="1076"/>
          <ac:spMkLst>
            <pc:docMk/>
            <pc:sldMk cId="368470961" sldId="362"/>
            <ac:spMk id="2" creationId="{9B188C33-25DA-417B-95CE-F74914B3A995}"/>
          </ac:spMkLst>
        </pc:spChg>
        <pc:spChg chg="add del">
          <ac:chgData name="Fabrizio D'Intinosante" userId="314417a58d1deb26" providerId="LiveId" clId="{1B44D655-F2BE-4410-8114-F5E5F18D01E9}" dt="2020-06-24T13:20:35.886" v="6384" actId="478"/>
          <ac:spMkLst>
            <pc:docMk/>
            <pc:sldMk cId="368470961" sldId="362"/>
            <ac:spMk id="9" creationId="{4FE75FCE-2A2F-4A3B-8642-78E94144D7BC}"/>
          </ac:spMkLst>
        </pc:spChg>
        <pc:spChg chg="add mod">
          <ac:chgData name="Fabrizio D'Intinosante" userId="314417a58d1deb26" providerId="LiveId" clId="{1B44D655-F2BE-4410-8114-F5E5F18D01E9}" dt="2020-06-27T08:12:55.555" v="9640" actId="20577"/>
          <ac:spMkLst>
            <pc:docMk/>
            <pc:sldMk cId="368470961" sldId="362"/>
            <ac:spMk id="11" creationId="{35B2251B-8C50-4429-94DD-6DD44EDF9D3A}"/>
          </ac:spMkLst>
        </pc:spChg>
        <pc:spChg chg="add del mod">
          <ac:chgData name="Fabrizio D'Intinosante" userId="314417a58d1deb26" providerId="LiveId" clId="{1B44D655-F2BE-4410-8114-F5E5F18D01E9}" dt="2020-06-24T13:20:32.462" v="6382" actId="14100"/>
          <ac:spMkLst>
            <pc:docMk/>
            <pc:sldMk cId="368470961" sldId="362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4T13:23:33.431" v="6512" actId="1076"/>
          <ac:spMkLst>
            <pc:docMk/>
            <pc:sldMk cId="368470961" sldId="362"/>
            <ac:spMk id="14" creationId="{2C440558-A3E4-427B-8E70-300EDC5E3D37}"/>
          </ac:spMkLst>
        </pc:spChg>
        <pc:spChg chg="add mod">
          <ac:chgData name="Fabrizio D'Intinosante" userId="314417a58d1deb26" providerId="LiveId" clId="{1B44D655-F2BE-4410-8114-F5E5F18D01E9}" dt="2020-06-24T13:27:07.023" v="6668" actId="20577"/>
          <ac:spMkLst>
            <pc:docMk/>
            <pc:sldMk cId="368470961" sldId="362"/>
            <ac:spMk id="15" creationId="{8216D5E4-4128-4F01-A8CD-AF13B9E15531}"/>
          </ac:spMkLst>
        </pc:spChg>
        <pc:spChg chg="del mod">
          <ac:chgData name="Fabrizio D'Intinosante" userId="314417a58d1deb26" providerId="LiveId" clId="{1B44D655-F2BE-4410-8114-F5E5F18D01E9}" dt="2020-06-24T13:18:38.229" v="6277" actId="478"/>
          <ac:spMkLst>
            <pc:docMk/>
            <pc:sldMk cId="368470961" sldId="362"/>
            <ac:spMk id="17" creationId="{BFCCAAB0-4960-4EB3-957D-E4F2316C4C84}"/>
          </ac:spMkLst>
        </pc:spChg>
        <pc:spChg chg="del">
          <ac:chgData name="Fabrizio D'Intinosante" userId="314417a58d1deb26" providerId="LiveId" clId="{1B44D655-F2BE-4410-8114-F5E5F18D01E9}" dt="2020-06-24T13:18:38.229" v="6277" actId="478"/>
          <ac:spMkLst>
            <pc:docMk/>
            <pc:sldMk cId="368470961" sldId="362"/>
            <ac:spMk id="18" creationId="{98CFA278-620A-42FE-90FC-548BED2CEBFC}"/>
          </ac:spMkLst>
        </pc:spChg>
        <pc:picChg chg="add del">
          <ac:chgData name="Fabrizio D'Intinosante" userId="314417a58d1deb26" providerId="LiveId" clId="{1B44D655-F2BE-4410-8114-F5E5F18D01E9}" dt="2020-06-24T13:18:38.229" v="6277" actId="478"/>
          <ac:picMkLst>
            <pc:docMk/>
            <pc:sldMk cId="368470961" sldId="362"/>
            <ac:picMk id="4" creationId="{D9F3F576-BD94-4846-B403-EEAA19D25FA9}"/>
          </ac:picMkLst>
        </pc:picChg>
        <pc:picChg chg="add mod">
          <ac:chgData name="Fabrizio D'Intinosante" userId="314417a58d1deb26" providerId="LiveId" clId="{1B44D655-F2BE-4410-8114-F5E5F18D01E9}" dt="2020-06-24T13:20:50.530" v="6386" actId="1076"/>
          <ac:picMkLst>
            <pc:docMk/>
            <pc:sldMk cId="368470961" sldId="362"/>
            <ac:picMk id="10" creationId="{19FA9FB9-AD33-4A40-8CA2-BF4900BF1A31}"/>
          </ac:picMkLst>
        </pc:picChg>
        <pc:picChg chg="add del">
          <ac:chgData name="Fabrizio D'Intinosante" userId="314417a58d1deb26" providerId="LiveId" clId="{1B44D655-F2BE-4410-8114-F5E5F18D01E9}" dt="2020-06-24T13:18:38.229" v="6277" actId="478"/>
          <ac:picMkLst>
            <pc:docMk/>
            <pc:sldMk cId="368470961" sldId="362"/>
            <ac:picMk id="11" creationId="{711FDDFD-D247-49C8-9045-84145DE1C8EB}"/>
          </ac:picMkLst>
        </pc:picChg>
        <pc:picChg chg="add mod">
          <ac:chgData name="Fabrizio D'Intinosante" userId="314417a58d1deb26" providerId="LiveId" clId="{1B44D655-F2BE-4410-8114-F5E5F18D01E9}" dt="2020-06-24T13:23:33.431" v="6512" actId="1076"/>
          <ac:picMkLst>
            <pc:docMk/>
            <pc:sldMk cId="368470961" sldId="362"/>
            <ac:picMk id="12" creationId="{B70816FE-0688-4326-AF4D-FAC55F057C46}"/>
          </ac:picMkLst>
        </pc:picChg>
      </pc:sldChg>
      <pc:sldChg chg="addSp delSp modSp add ord">
        <pc:chgData name="Fabrizio D'Intinosante" userId="314417a58d1deb26" providerId="LiveId" clId="{1B44D655-F2BE-4410-8114-F5E5F18D01E9}" dt="2020-06-27T08:13:01.261" v="9643" actId="20577"/>
        <pc:sldMkLst>
          <pc:docMk/>
          <pc:sldMk cId="2523731300" sldId="363"/>
        </pc:sldMkLst>
        <pc:spChg chg="add mod">
          <ac:chgData name="Fabrizio D'Intinosante" userId="314417a58d1deb26" providerId="LiveId" clId="{1B44D655-F2BE-4410-8114-F5E5F18D01E9}" dt="2020-06-26T11:15:54.262" v="9429" actId="1076"/>
          <ac:spMkLst>
            <pc:docMk/>
            <pc:sldMk cId="2523731300" sldId="363"/>
            <ac:spMk id="2" creationId="{F0B36237-A084-4C9A-A130-A1CBE1E56F30}"/>
          </ac:spMkLst>
        </pc:spChg>
        <pc:spChg chg="mod">
          <ac:chgData name="Fabrizio D'Intinosante" userId="314417a58d1deb26" providerId="LiveId" clId="{1B44D655-F2BE-4410-8114-F5E5F18D01E9}" dt="2020-06-24T13:36:22.155" v="6678" actId="20577"/>
          <ac:spMkLst>
            <pc:docMk/>
            <pc:sldMk cId="2523731300" sldId="363"/>
            <ac:spMk id="6" creationId="{025FF15B-A822-41A8-8223-73945A91BC8A}"/>
          </ac:spMkLst>
        </pc:spChg>
        <pc:spChg chg="add mod">
          <ac:chgData name="Fabrizio D'Intinosante" userId="314417a58d1deb26" providerId="LiveId" clId="{1B44D655-F2BE-4410-8114-F5E5F18D01E9}" dt="2020-06-24T14:03:28.500" v="7052" actId="12"/>
          <ac:spMkLst>
            <pc:docMk/>
            <pc:sldMk cId="2523731300" sldId="363"/>
            <ac:spMk id="11" creationId="{C45F2506-86EF-47EE-9CD3-C36D9DD03D14}"/>
          </ac:spMkLst>
        </pc:spChg>
        <pc:spChg chg="add mod">
          <ac:chgData name="Fabrizio D'Intinosante" userId="314417a58d1deb26" providerId="LiveId" clId="{1B44D655-F2BE-4410-8114-F5E5F18D01E9}" dt="2020-06-27T08:13:01.261" v="9643" actId="20577"/>
          <ac:spMkLst>
            <pc:docMk/>
            <pc:sldMk cId="2523731300" sldId="363"/>
            <ac:spMk id="12" creationId="{EB078685-6119-42F8-AF4D-449339EC6B5C}"/>
          </ac:spMkLst>
        </pc:spChg>
        <pc:spChg chg="mod">
          <ac:chgData name="Fabrizio D'Intinosante" userId="314417a58d1deb26" providerId="LiveId" clId="{1B44D655-F2BE-4410-8114-F5E5F18D01E9}" dt="2020-06-24T13:59:17.652" v="6844" actId="14100"/>
          <ac:spMkLst>
            <pc:docMk/>
            <pc:sldMk cId="2523731300" sldId="363"/>
            <ac:spMk id="13" creationId="{2786487B-24C2-477C-86C9-B93A9A48930C}"/>
          </ac:spMkLst>
        </pc:spChg>
        <pc:spChg chg="del">
          <ac:chgData name="Fabrizio D'Intinosante" userId="314417a58d1deb26" providerId="LiveId" clId="{1B44D655-F2BE-4410-8114-F5E5F18D01E9}" dt="2020-06-24T13:36:28.607" v="6680" actId="478"/>
          <ac:spMkLst>
            <pc:docMk/>
            <pc:sldMk cId="2523731300" sldId="363"/>
            <ac:spMk id="14" creationId="{2C440558-A3E4-427B-8E70-300EDC5E3D37}"/>
          </ac:spMkLst>
        </pc:spChg>
        <pc:spChg chg="del">
          <ac:chgData name="Fabrizio D'Intinosante" userId="314417a58d1deb26" providerId="LiveId" clId="{1B44D655-F2BE-4410-8114-F5E5F18D01E9}" dt="2020-06-24T13:36:31.295" v="6681" actId="478"/>
          <ac:spMkLst>
            <pc:docMk/>
            <pc:sldMk cId="2523731300" sldId="363"/>
            <ac:spMk id="15" creationId="{8216D5E4-4128-4F01-A8CD-AF13B9E15531}"/>
          </ac:spMkLst>
        </pc:spChg>
        <pc:spChg chg="add mod">
          <ac:chgData name="Fabrizio D'Intinosante" userId="314417a58d1deb26" providerId="LiveId" clId="{1B44D655-F2BE-4410-8114-F5E5F18D01E9}" dt="2020-06-24T14:09:32.664" v="7163" actId="1076"/>
          <ac:spMkLst>
            <pc:docMk/>
            <pc:sldMk cId="2523731300" sldId="363"/>
            <ac:spMk id="17" creationId="{01AF76E1-605B-4626-A067-F7106A0FC855}"/>
          </ac:spMkLst>
        </pc:spChg>
        <pc:spChg chg="add mod">
          <ac:chgData name="Fabrizio D'Intinosante" userId="314417a58d1deb26" providerId="LiveId" clId="{1B44D655-F2BE-4410-8114-F5E5F18D01E9}" dt="2020-06-24T14:12:53.699" v="7250" actId="1076"/>
          <ac:spMkLst>
            <pc:docMk/>
            <pc:sldMk cId="2523731300" sldId="363"/>
            <ac:spMk id="18" creationId="{3312AA35-3678-468F-879D-445B7C852828}"/>
          </ac:spMkLst>
        </pc:spChg>
        <pc:picChg chg="add mod">
          <ac:chgData name="Fabrizio D'Intinosante" userId="314417a58d1deb26" providerId="LiveId" clId="{1B44D655-F2BE-4410-8114-F5E5F18D01E9}" dt="2020-06-24T13:59:24.725" v="6846" actId="1076"/>
          <ac:picMkLst>
            <pc:docMk/>
            <pc:sldMk cId="2523731300" sldId="363"/>
            <ac:picMk id="3" creationId="{A93AB946-54B1-49DC-B066-1BFBA76950D8}"/>
          </ac:picMkLst>
        </pc:picChg>
        <pc:picChg chg="add mod">
          <ac:chgData name="Fabrizio D'Intinosante" userId="314417a58d1deb26" providerId="LiveId" clId="{1B44D655-F2BE-4410-8114-F5E5F18D01E9}" dt="2020-06-24T14:08:52.183" v="7056" actId="1076"/>
          <ac:picMkLst>
            <pc:docMk/>
            <pc:sldMk cId="2523731300" sldId="363"/>
            <ac:picMk id="5" creationId="{D8B55709-116D-430B-BFF8-AF568955752A}"/>
          </ac:picMkLst>
        </pc:picChg>
        <pc:picChg chg="add mod">
          <ac:chgData name="Fabrizio D'Intinosante" userId="314417a58d1deb26" providerId="LiveId" clId="{1B44D655-F2BE-4410-8114-F5E5F18D01E9}" dt="2020-06-24T14:12:11.316" v="7176" actId="1076"/>
          <ac:picMkLst>
            <pc:docMk/>
            <pc:sldMk cId="2523731300" sldId="363"/>
            <ac:picMk id="8" creationId="{EC3D9AD3-B60F-407A-93C7-4089D1BF2711}"/>
          </ac:picMkLst>
        </pc:picChg>
        <pc:picChg chg="del">
          <ac:chgData name="Fabrizio D'Intinosante" userId="314417a58d1deb26" providerId="LiveId" clId="{1B44D655-F2BE-4410-8114-F5E5F18D01E9}" dt="2020-06-24T13:36:26.585" v="6679" actId="478"/>
          <ac:picMkLst>
            <pc:docMk/>
            <pc:sldMk cId="2523731300" sldId="363"/>
            <ac:picMk id="10" creationId="{19FA9FB9-AD33-4A40-8CA2-BF4900BF1A31}"/>
          </ac:picMkLst>
        </pc:picChg>
        <pc:picChg chg="del">
          <ac:chgData name="Fabrizio D'Intinosante" userId="314417a58d1deb26" providerId="LiveId" clId="{1B44D655-F2BE-4410-8114-F5E5F18D01E9}" dt="2020-06-24T13:36:26.585" v="6679" actId="478"/>
          <ac:picMkLst>
            <pc:docMk/>
            <pc:sldMk cId="2523731300" sldId="363"/>
            <ac:picMk id="12" creationId="{B70816FE-0688-4326-AF4D-FAC55F057C46}"/>
          </ac:picMkLst>
        </pc:picChg>
      </pc:sldChg>
      <pc:sldChg chg="delSp add del">
        <pc:chgData name="Fabrizio D'Intinosante" userId="314417a58d1deb26" providerId="LiveId" clId="{1B44D655-F2BE-4410-8114-F5E5F18D01E9}" dt="2020-06-24T14:24:02.042" v="7254" actId="2696"/>
        <pc:sldMkLst>
          <pc:docMk/>
          <pc:sldMk cId="1681990688" sldId="364"/>
        </pc:sldMkLst>
        <pc:spChg chg="del">
          <ac:chgData name="Fabrizio D'Intinosante" userId="314417a58d1deb26" providerId="LiveId" clId="{1B44D655-F2BE-4410-8114-F5E5F18D01E9}" dt="2020-06-24T14:13:19.605" v="7252" actId="478"/>
          <ac:spMkLst>
            <pc:docMk/>
            <pc:sldMk cId="1681990688" sldId="364"/>
            <ac:spMk id="11" creationId="{C45F2506-86EF-47EE-9CD3-C36D9DD03D14}"/>
          </ac:spMkLst>
        </pc:spChg>
        <pc:spChg chg="del">
          <ac:chgData name="Fabrizio D'Intinosante" userId="314417a58d1deb26" providerId="LiveId" clId="{1B44D655-F2BE-4410-8114-F5E5F18D01E9}" dt="2020-06-24T14:13:19.605" v="7252" actId="478"/>
          <ac:spMkLst>
            <pc:docMk/>
            <pc:sldMk cId="1681990688" sldId="364"/>
            <ac:spMk id="13" creationId="{2786487B-24C2-477C-86C9-B93A9A48930C}"/>
          </ac:spMkLst>
        </pc:spChg>
        <pc:spChg chg="del">
          <ac:chgData name="Fabrizio D'Intinosante" userId="314417a58d1deb26" providerId="LiveId" clId="{1B44D655-F2BE-4410-8114-F5E5F18D01E9}" dt="2020-06-24T14:13:19.605" v="7252" actId="478"/>
          <ac:spMkLst>
            <pc:docMk/>
            <pc:sldMk cId="1681990688" sldId="364"/>
            <ac:spMk id="17" creationId="{01AF76E1-605B-4626-A067-F7106A0FC855}"/>
          </ac:spMkLst>
        </pc:spChg>
        <pc:spChg chg="del">
          <ac:chgData name="Fabrizio D'Intinosante" userId="314417a58d1deb26" providerId="LiveId" clId="{1B44D655-F2BE-4410-8114-F5E5F18D01E9}" dt="2020-06-24T14:13:19.605" v="7252" actId="478"/>
          <ac:spMkLst>
            <pc:docMk/>
            <pc:sldMk cId="1681990688" sldId="364"/>
            <ac:spMk id="18" creationId="{3312AA35-3678-468F-879D-445B7C852828}"/>
          </ac:spMkLst>
        </pc:spChg>
        <pc:picChg chg="del">
          <ac:chgData name="Fabrizio D'Intinosante" userId="314417a58d1deb26" providerId="LiveId" clId="{1B44D655-F2BE-4410-8114-F5E5F18D01E9}" dt="2020-06-24T14:13:19.605" v="7252" actId="478"/>
          <ac:picMkLst>
            <pc:docMk/>
            <pc:sldMk cId="1681990688" sldId="364"/>
            <ac:picMk id="3" creationId="{A93AB946-54B1-49DC-B066-1BFBA76950D8}"/>
          </ac:picMkLst>
        </pc:picChg>
        <pc:picChg chg="del">
          <ac:chgData name="Fabrizio D'Intinosante" userId="314417a58d1deb26" providerId="LiveId" clId="{1B44D655-F2BE-4410-8114-F5E5F18D01E9}" dt="2020-06-24T14:13:19.605" v="7252" actId="478"/>
          <ac:picMkLst>
            <pc:docMk/>
            <pc:sldMk cId="1681990688" sldId="364"/>
            <ac:picMk id="5" creationId="{D8B55709-116D-430B-BFF8-AF568955752A}"/>
          </ac:picMkLst>
        </pc:picChg>
        <pc:picChg chg="del">
          <ac:chgData name="Fabrizio D'Intinosante" userId="314417a58d1deb26" providerId="LiveId" clId="{1B44D655-F2BE-4410-8114-F5E5F18D01E9}" dt="2020-06-24T14:13:19.605" v="7252" actId="478"/>
          <ac:picMkLst>
            <pc:docMk/>
            <pc:sldMk cId="1681990688" sldId="364"/>
            <ac:picMk id="8" creationId="{EC3D9AD3-B60F-407A-93C7-4089D1BF2711}"/>
          </ac:picMkLst>
        </pc:picChg>
      </pc:sldChg>
      <pc:sldChg chg="addSp delSp modSp add">
        <pc:chgData name="Fabrizio D'Intinosante" userId="314417a58d1deb26" providerId="LiveId" clId="{1B44D655-F2BE-4410-8114-F5E5F18D01E9}" dt="2020-06-27T08:13:05.510" v="9646" actId="20577"/>
        <pc:sldMkLst>
          <pc:docMk/>
          <pc:sldMk cId="1143554718" sldId="365"/>
        </pc:sldMkLst>
        <pc:spChg chg="add mod">
          <ac:chgData name="Fabrizio D'Intinosante" userId="314417a58d1deb26" providerId="LiveId" clId="{1B44D655-F2BE-4410-8114-F5E5F18D01E9}" dt="2020-06-26T11:16:13.672" v="9450" actId="1076"/>
          <ac:spMkLst>
            <pc:docMk/>
            <pc:sldMk cId="1143554718" sldId="365"/>
            <ac:spMk id="2" creationId="{38841E09-A80A-48A6-A0E4-96260FFD45CE}"/>
          </ac:spMkLst>
        </pc:spChg>
        <pc:spChg chg="add mod">
          <ac:chgData name="Fabrizio D'Intinosante" userId="314417a58d1deb26" providerId="LiveId" clId="{1B44D655-F2BE-4410-8114-F5E5F18D01E9}" dt="2020-06-27T08:13:05.510" v="9646" actId="20577"/>
          <ac:spMkLst>
            <pc:docMk/>
            <pc:sldMk cId="1143554718" sldId="365"/>
            <ac:spMk id="11" creationId="{A51D2CFA-64CD-49A1-BD50-57C52595304A}"/>
          </ac:spMkLst>
        </pc:spChg>
        <pc:spChg chg="del">
          <ac:chgData name="Fabrizio D'Intinosante" userId="314417a58d1deb26" providerId="LiveId" clId="{1B44D655-F2BE-4410-8114-F5E5F18D01E9}" dt="2020-06-24T14:24:10.698" v="7255" actId="478"/>
          <ac:spMkLst>
            <pc:docMk/>
            <pc:sldMk cId="1143554718" sldId="365"/>
            <ac:spMk id="11" creationId="{C45F2506-86EF-47EE-9CD3-C36D9DD03D14}"/>
          </ac:spMkLst>
        </pc:spChg>
        <pc:spChg chg="mod">
          <ac:chgData name="Fabrizio D'Intinosante" userId="314417a58d1deb26" providerId="LiveId" clId="{1B44D655-F2BE-4410-8114-F5E5F18D01E9}" dt="2020-06-24T14:46:25.427" v="7494" actId="20577"/>
          <ac:spMkLst>
            <pc:docMk/>
            <pc:sldMk cId="1143554718" sldId="365"/>
            <ac:spMk id="13" creationId="{2786487B-24C2-477C-86C9-B93A9A48930C}"/>
          </ac:spMkLst>
        </pc:spChg>
        <pc:spChg chg="add mod">
          <ac:chgData name="Fabrizio D'Intinosante" userId="314417a58d1deb26" providerId="LiveId" clId="{1B44D655-F2BE-4410-8114-F5E5F18D01E9}" dt="2020-06-24T14:47:16.583" v="7598" actId="1036"/>
          <ac:spMkLst>
            <pc:docMk/>
            <pc:sldMk cId="1143554718" sldId="365"/>
            <ac:spMk id="14" creationId="{C663CF13-79B3-4747-BE99-57CC1BFA3F6C}"/>
          </ac:spMkLst>
        </pc:spChg>
        <pc:spChg chg="add mod">
          <ac:chgData name="Fabrizio D'Intinosante" userId="314417a58d1deb26" providerId="LiveId" clId="{1B44D655-F2BE-4410-8114-F5E5F18D01E9}" dt="2020-06-24T14:48:54.605" v="7606" actId="14100"/>
          <ac:spMkLst>
            <pc:docMk/>
            <pc:sldMk cId="1143554718" sldId="365"/>
            <ac:spMk id="15" creationId="{DA32C657-949B-44CD-BB1A-E901590DF422}"/>
          </ac:spMkLst>
        </pc:spChg>
        <pc:spChg chg="del">
          <ac:chgData name="Fabrizio D'Intinosante" userId="314417a58d1deb26" providerId="LiveId" clId="{1B44D655-F2BE-4410-8114-F5E5F18D01E9}" dt="2020-06-24T14:24:10.698" v="7255" actId="478"/>
          <ac:spMkLst>
            <pc:docMk/>
            <pc:sldMk cId="1143554718" sldId="365"/>
            <ac:spMk id="17" creationId="{01AF76E1-605B-4626-A067-F7106A0FC855}"/>
          </ac:spMkLst>
        </pc:spChg>
        <pc:spChg chg="del">
          <ac:chgData name="Fabrizio D'Intinosante" userId="314417a58d1deb26" providerId="LiveId" clId="{1B44D655-F2BE-4410-8114-F5E5F18D01E9}" dt="2020-06-24T14:24:10.698" v="7255" actId="478"/>
          <ac:spMkLst>
            <pc:docMk/>
            <pc:sldMk cId="1143554718" sldId="365"/>
            <ac:spMk id="18" creationId="{3312AA35-3678-468F-879D-445B7C852828}"/>
          </ac:spMkLst>
        </pc:spChg>
        <pc:spChg chg="add mod">
          <ac:chgData name="Fabrizio D'Intinosante" userId="314417a58d1deb26" providerId="LiveId" clId="{1B44D655-F2BE-4410-8114-F5E5F18D01E9}" dt="2020-06-24T14:50:08.982" v="7612" actId="14100"/>
          <ac:spMkLst>
            <pc:docMk/>
            <pc:sldMk cId="1143554718" sldId="365"/>
            <ac:spMk id="19" creationId="{0AB43E1E-F565-488A-A69F-6E5C76ADD0F5}"/>
          </ac:spMkLst>
        </pc:spChg>
        <pc:spChg chg="add mod">
          <ac:chgData name="Fabrizio D'Intinosante" userId="314417a58d1deb26" providerId="LiveId" clId="{1B44D655-F2BE-4410-8114-F5E5F18D01E9}" dt="2020-06-24T14:51:04.100" v="7616" actId="14100"/>
          <ac:spMkLst>
            <pc:docMk/>
            <pc:sldMk cId="1143554718" sldId="365"/>
            <ac:spMk id="20" creationId="{C8110772-0967-4C6F-A637-A2F343DCC7CC}"/>
          </ac:spMkLst>
        </pc:spChg>
        <pc:picChg chg="del">
          <ac:chgData name="Fabrizio D'Intinosante" userId="314417a58d1deb26" providerId="LiveId" clId="{1B44D655-F2BE-4410-8114-F5E5F18D01E9}" dt="2020-06-24T14:24:10.698" v="7255" actId="478"/>
          <ac:picMkLst>
            <pc:docMk/>
            <pc:sldMk cId="1143554718" sldId="365"/>
            <ac:picMk id="3" creationId="{A93AB946-54B1-49DC-B066-1BFBA76950D8}"/>
          </ac:picMkLst>
        </pc:picChg>
        <pc:picChg chg="add mod">
          <ac:chgData name="Fabrizio D'Intinosante" userId="314417a58d1deb26" providerId="LiveId" clId="{1B44D655-F2BE-4410-8114-F5E5F18D01E9}" dt="2020-06-24T14:51:19.622" v="7661" actId="1038"/>
          <ac:picMkLst>
            <pc:docMk/>
            <pc:sldMk cId="1143554718" sldId="365"/>
            <ac:picMk id="4" creationId="{54971E6E-E2F5-42BA-8774-A0C0A179C7D5}"/>
          </ac:picMkLst>
        </pc:picChg>
        <pc:picChg chg="del">
          <ac:chgData name="Fabrizio D'Intinosante" userId="314417a58d1deb26" providerId="LiveId" clId="{1B44D655-F2BE-4410-8114-F5E5F18D01E9}" dt="2020-06-24T14:24:10.698" v="7255" actId="478"/>
          <ac:picMkLst>
            <pc:docMk/>
            <pc:sldMk cId="1143554718" sldId="365"/>
            <ac:picMk id="5" creationId="{D8B55709-116D-430B-BFF8-AF568955752A}"/>
          </ac:picMkLst>
        </pc:picChg>
        <pc:picChg chg="del">
          <ac:chgData name="Fabrizio D'Intinosante" userId="314417a58d1deb26" providerId="LiveId" clId="{1B44D655-F2BE-4410-8114-F5E5F18D01E9}" dt="2020-06-24T14:24:10.698" v="7255" actId="478"/>
          <ac:picMkLst>
            <pc:docMk/>
            <pc:sldMk cId="1143554718" sldId="365"/>
            <ac:picMk id="8" creationId="{EC3D9AD3-B60F-407A-93C7-4089D1BF2711}"/>
          </ac:picMkLst>
        </pc:picChg>
      </pc:sldChg>
      <pc:sldChg chg="add">
        <pc:chgData name="Fabrizio D'Intinosante" userId="314417a58d1deb26" providerId="LiveId" clId="{1B44D655-F2BE-4410-8114-F5E5F18D01E9}" dt="2020-06-24T15:03:45.782" v="7662"/>
        <pc:sldMkLst>
          <pc:docMk/>
          <pc:sldMk cId="4239463562" sldId="366"/>
        </pc:sldMkLst>
      </pc:sldChg>
      <pc:sldChg chg="addSp delSp modSp add">
        <pc:chgData name="Fabrizio D'Intinosante" userId="314417a58d1deb26" providerId="LiveId" clId="{1B44D655-F2BE-4410-8114-F5E5F18D01E9}" dt="2020-06-27T08:13:10.398" v="9649" actId="20577"/>
        <pc:sldMkLst>
          <pc:docMk/>
          <pc:sldMk cId="3280102582" sldId="367"/>
        </pc:sldMkLst>
        <pc:spChg chg="add mod">
          <ac:chgData name="Fabrizio D'Intinosante" userId="314417a58d1deb26" providerId="LiveId" clId="{1B44D655-F2BE-4410-8114-F5E5F18D01E9}" dt="2020-06-26T11:16:37.271" v="9464" actId="1076"/>
          <ac:spMkLst>
            <pc:docMk/>
            <pc:sldMk cId="3280102582" sldId="367"/>
            <ac:spMk id="2" creationId="{625B4A88-E218-4B1D-9B37-A7E6A1D24B3B}"/>
          </ac:spMkLst>
        </pc:spChg>
        <pc:spChg chg="add mod">
          <ac:chgData name="Fabrizio D'Intinosante" userId="314417a58d1deb26" providerId="LiveId" clId="{1B44D655-F2BE-4410-8114-F5E5F18D01E9}" dt="2020-06-27T08:13:10.398" v="9649" actId="20577"/>
          <ac:spMkLst>
            <pc:docMk/>
            <pc:sldMk cId="3280102582" sldId="367"/>
            <ac:spMk id="11" creationId="{DD74F0BD-DB8B-4817-A783-E3820CB53924}"/>
          </ac:spMkLst>
        </pc:spChg>
        <pc:spChg chg="add mod">
          <ac:chgData name="Fabrizio D'Intinosante" userId="314417a58d1deb26" providerId="LiveId" clId="{1B44D655-F2BE-4410-8114-F5E5F18D01E9}" dt="2020-06-24T15:19:24.629" v="7982" actId="1076"/>
          <ac:spMkLst>
            <pc:docMk/>
            <pc:sldMk cId="3280102582" sldId="367"/>
            <ac:spMk id="12" creationId="{0B407351-4D2D-47DE-827C-7EE17B8011F1}"/>
          </ac:spMkLst>
        </pc:spChg>
        <pc:spChg chg="mod">
          <ac:chgData name="Fabrizio D'Intinosante" userId="314417a58d1deb26" providerId="LiveId" clId="{1B44D655-F2BE-4410-8114-F5E5F18D01E9}" dt="2020-06-24T15:12:39.090" v="7791" actId="113"/>
          <ac:spMkLst>
            <pc:docMk/>
            <pc:sldMk cId="3280102582" sldId="367"/>
            <ac:spMk id="13" creationId="{2786487B-24C2-477C-86C9-B93A9A48930C}"/>
          </ac:spMkLst>
        </pc:spChg>
        <pc:spChg chg="del mod">
          <ac:chgData name="Fabrizio D'Intinosante" userId="314417a58d1deb26" providerId="LiveId" clId="{1B44D655-F2BE-4410-8114-F5E5F18D01E9}" dt="2020-06-24T15:09:58.301" v="7684" actId="478"/>
          <ac:spMkLst>
            <pc:docMk/>
            <pc:sldMk cId="3280102582" sldId="367"/>
            <ac:spMk id="14" creationId="{C663CF13-79B3-4747-BE99-57CC1BFA3F6C}"/>
          </ac:spMkLst>
        </pc:spChg>
        <pc:spChg chg="del">
          <ac:chgData name="Fabrizio D'Intinosante" userId="314417a58d1deb26" providerId="LiveId" clId="{1B44D655-F2BE-4410-8114-F5E5F18D01E9}" dt="2020-06-24T15:09:59.800" v="7685" actId="478"/>
          <ac:spMkLst>
            <pc:docMk/>
            <pc:sldMk cId="3280102582" sldId="367"/>
            <ac:spMk id="15" creationId="{DA32C657-949B-44CD-BB1A-E901590DF422}"/>
          </ac:spMkLst>
        </pc:spChg>
        <pc:spChg chg="add mod">
          <ac:chgData name="Fabrizio D'Intinosante" userId="314417a58d1deb26" providerId="LiveId" clId="{1B44D655-F2BE-4410-8114-F5E5F18D01E9}" dt="2020-06-24T15:19:45.088" v="7985" actId="1076"/>
          <ac:spMkLst>
            <pc:docMk/>
            <pc:sldMk cId="3280102582" sldId="367"/>
            <ac:spMk id="17" creationId="{54E95F94-67C5-44D5-8F27-17F69D4E48BD}"/>
          </ac:spMkLst>
        </pc:spChg>
        <pc:spChg chg="add mod">
          <ac:chgData name="Fabrizio D'Intinosante" userId="314417a58d1deb26" providerId="LiveId" clId="{1B44D655-F2BE-4410-8114-F5E5F18D01E9}" dt="2020-06-24T15:23:11.100" v="8188" actId="20577"/>
          <ac:spMkLst>
            <pc:docMk/>
            <pc:sldMk cId="3280102582" sldId="367"/>
            <ac:spMk id="18" creationId="{16633C2C-A1E9-483C-A052-A41BCDA6AC5B}"/>
          </ac:spMkLst>
        </pc:spChg>
        <pc:spChg chg="del">
          <ac:chgData name="Fabrizio D'Intinosante" userId="314417a58d1deb26" providerId="LiveId" clId="{1B44D655-F2BE-4410-8114-F5E5F18D01E9}" dt="2020-06-24T15:10:01.492" v="7686" actId="478"/>
          <ac:spMkLst>
            <pc:docMk/>
            <pc:sldMk cId="3280102582" sldId="367"/>
            <ac:spMk id="19" creationId="{0AB43E1E-F565-488A-A69F-6E5C76ADD0F5}"/>
          </ac:spMkLst>
        </pc:spChg>
        <pc:spChg chg="del">
          <ac:chgData name="Fabrizio D'Intinosante" userId="314417a58d1deb26" providerId="LiveId" clId="{1B44D655-F2BE-4410-8114-F5E5F18D01E9}" dt="2020-06-24T15:10:04.977" v="7687" actId="478"/>
          <ac:spMkLst>
            <pc:docMk/>
            <pc:sldMk cId="3280102582" sldId="367"/>
            <ac:spMk id="20" creationId="{C8110772-0967-4C6F-A637-A2F343DCC7CC}"/>
          </ac:spMkLst>
        </pc:spChg>
        <pc:picChg chg="add mod">
          <ac:chgData name="Fabrizio D'Intinosante" userId="314417a58d1deb26" providerId="LiveId" clId="{1B44D655-F2BE-4410-8114-F5E5F18D01E9}" dt="2020-06-24T15:14:10.249" v="7803" actId="1076"/>
          <ac:picMkLst>
            <pc:docMk/>
            <pc:sldMk cId="3280102582" sldId="367"/>
            <ac:picMk id="3" creationId="{97182863-319B-4842-BF12-6085D4B908A0}"/>
          </ac:picMkLst>
        </pc:picChg>
      </pc:sldChg>
      <pc:sldChg chg="addSp delSp modSp add">
        <pc:chgData name="Fabrizio D'Intinosante" userId="314417a58d1deb26" providerId="LiveId" clId="{1B44D655-F2BE-4410-8114-F5E5F18D01E9}" dt="2020-06-27T08:13:15.597" v="9652" actId="20577"/>
        <pc:sldMkLst>
          <pc:docMk/>
          <pc:sldMk cId="3530580314" sldId="368"/>
        </pc:sldMkLst>
        <pc:spChg chg="add mod">
          <ac:chgData name="Fabrizio D'Intinosante" userId="314417a58d1deb26" providerId="LiveId" clId="{1B44D655-F2BE-4410-8114-F5E5F18D01E9}" dt="2020-06-26T11:16:51.399" v="9476" actId="1076"/>
          <ac:spMkLst>
            <pc:docMk/>
            <pc:sldMk cId="3530580314" sldId="368"/>
            <ac:spMk id="2" creationId="{4A36FB4B-CA8A-4E44-936C-BE56096F4FB2}"/>
          </ac:spMkLst>
        </pc:spChg>
        <pc:spChg chg="add mod">
          <ac:chgData name="Fabrizio D'Intinosante" userId="314417a58d1deb26" providerId="LiveId" clId="{1B44D655-F2BE-4410-8114-F5E5F18D01E9}" dt="2020-06-27T08:13:15.597" v="9652" actId="20577"/>
          <ac:spMkLst>
            <pc:docMk/>
            <pc:sldMk cId="3530580314" sldId="368"/>
            <ac:spMk id="8" creationId="{B910EB3E-E8F8-4582-8514-ABB8A17BBF81}"/>
          </ac:spMkLst>
        </pc:spChg>
        <pc:spChg chg="del">
          <ac:chgData name="Fabrizio D'Intinosante" userId="314417a58d1deb26" providerId="LiveId" clId="{1B44D655-F2BE-4410-8114-F5E5F18D01E9}" dt="2020-06-24T15:22:38.502" v="8171" actId="478"/>
          <ac:spMkLst>
            <pc:docMk/>
            <pc:sldMk cId="3530580314" sldId="368"/>
            <ac:spMk id="12" creationId="{0B407351-4D2D-47DE-827C-7EE17B8011F1}"/>
          </ac:spMkLst>
        </pc:spChg>
        <pc:spChg chg="mod">
          <ac:chgData name="Fabrizio D'Intinosante" userId="314417a58d1deb26" providerId="LiveId" clId="{1B44D655-F2BE-4410-8114-F5E5F18D01E9}" dt="2020-06-24T15:21:56.868" v="8166" actId="20577"/>
          <ac:spMkLst>
            <pc:docMk/>
            <pc:sldMk cId="3530580314" sldId="368"/>
            <ac:spMk id="13" creationId="{2786487B-24C2-477C-86C9-B93A9A48930C}"/>
          </ac:spMkLst>
        </pc:spChg>
        <pc:spChg chg="del">
          <ac:chgData name="Fabrizio D'Intinosante" userId="314417a58d1deb26" providerId="LiveId" clId="{1B44D655-F2BE-4410-8114-F5E5F18D01E9}" dt="2020-06-24T15:22:38.502" v="8171" actId="478"/>
          <ac:spMkLst>
            <pc:docMk/>
            <pc:sldMk cId="3530580314" sldId="368"/>
            <ac:spMk id="17" creationId="{54E95F94-67C5-44D5-8F27-17F69D4E48BD}"/>
          </ac:spMkLst>
        </pc:spChg>
        <pc:spChg chg="del">
          <ac:chgData name="Fabrizio D'Intinosante" userId="314417a58d1deb26" providerId="LiveId" clId="{1B44D655-F2BE-4410-8114-F5E5F18D01E9}" dt="2020-06-24T15:22:38.502" v="8171" actId="478"/>
          <ac:spMkLst>
            <pc:docMk/>
            <pc:sldMk cId="3530580314" sldId="368"/>
            <ac:spMk id="18" creationId="{16633C2C-A1E9-483C-A052-A41BCDA6AC5B}"/>
          </ac:spMkLst>
        </pc:spChg>
        <pc:picChg chg="mod">
          <ac:chgData name="Fabrizio D'Intinosante" userId="314417a58d1deb26" providerId="LiveId" clId="{1B44D655-F2BE-4410-8114-F5E5F18D01E9}" dt="2020-06-24T15:22:32.227" v="8170" actId="1076"/>
          <ac:picMkLst>
            <pc:docMk/>
            <pc:sldMk cId="3530580314" sldId="368"/>
            <ac:picMk id="3" creationId="{97182863-319B-4842-BF12-6085D4B908A0}"/>
          </ac:picMkLst>
        </pc:picChg>
      </pc:sldChg>
      <pc:sldChg chg="delSp modSp add del setBg">
        <pc:chgData name="Fabrizio D'Intinosante" userId="314417a58d1deb26" providerId="LiveId" clId="{1B44D655-F2BE-4410-8114-F5E5F18D01E9}" dt="2020-06-25T15:34:20.439" v="8475" actId="2696"/>
        <pc:sldMkLst>
          <pc:docMk/>
          <pc:sldMk cId="1042757148" sldId="369"/>
        </pc:sldMkLst>
        <pc:spChg chg="mod">
          <ac:chgData name="Fabrizio D'Intinosante" userId="314417a58d1deb26" providerId="LiveId" clId="{1B44D655-F2BE-4410-8114-F5E5F18D01E9}" dt="2020-06-24T15:23:46.271" v="8270" actId="20577"/>
          <ac:spMkLst>
            <pc:docMk/>
            <pc:sldMk cId="1042757148" sldId="369"/>
            <ac:spMk id="13" creationId="{2786487B-24C2-477C-86C9-B93A9A48930C}"/>
          </ac:spMkLst>
        </pc:spChg>
        <pc:picChg chg="del">
          <ac:chgData name="Fabrizio D'Intinosante" userId="314417a58d1deb26" providerId="LiveId" clId="{1B44D655-F2BE-4410-8114-F5E5F18D01E9}" dt="2020-06-24T15:23:27.526" v="8190" actId="478"/>
          <ac:picMkLst>
            <pc:docMk/>
            <pc:sldMk cId="1042757148" sldId="369"/>
            <ac:picMk id="3" creationId="{97182863-319B-4842-BF12-6085D4B908A0}"/>
          </ac:picMkLst>
        </pc:picChg>
        <pc:picChg chg="del">
          <ac:chgData name="Fabrizio D'Intinosante" userId="314417a58d1deb26" providerId="LiveId" clId="{1B44D655-F2BE-4410-8114-F5E5F18D01E9}" dt="2020-06-24T15:23:29.309" v="8191" actId="478"/>
          <ac:picMkLst>
            <pc:docMk/>
            <pc:sldMk cId="1042757148" sldId="369"/>
            <ac:picMk id="4" creationId="{54971E6E-E2F5-42BA-8774-A0C0A179C7D5}"/>
          </ac:picMkLst>
        </pc:picChg>
      </pc:sldChg>
      <pc:sldChg chg="addSp modSp add ord">
        <pc:chgData name="Fabrizio D'Intinosante" userId="314417a58d1deb26" providerId="LiveId" clId="{1B44D655-F2BE-4410-8114-F5E5F18D01E9}" dt="2020-07-01T08:15:57.565" v="9665" actId="27636"/>
        <pc:sldMkLst>
          <pc:docMk/>
          <pc:sldMk cId="1803375668" sldId="370"/>
        </pc:sldMkLst>
        <pc:spChg chg="add mod">
          <ac:chgData name="Fabrizio D'Intinosante" userId="314417a58d1deb26" providerId="LiveId" clId="{1B44D655-F2BE-4410-8114-F5E5F18D01E9}" dt="2020-06-26T11:17:27.788" v="9528" actId="1076"/>
          <ac:spMkLst>
            <pc:docMk/>
            <pc:sldMk cId="1803375668" sldId="370"/>
            <ac:spMk id="2" creationId="{A8456605-AE18-4532-94BD-8E158A22F4B3}"/>
          </ac:spMkLst>
        </pc:spChg>
        <pc:spChg chg="mod">
          <ac:chgData name="Fabrizio D'Intinosante" userId="314417a58d1deb26" providerId="LiveId" clId="{1B44D655-F2BE-4410-8114-F5E5F18D01E9}" dt="2020-07-01T08:15:57.565" v="9665" actId="27636"/>
          <ac:spMkLst>
            <pc:docMk/>
            <pc:sldMk cId="1803375668" sldId="370"/>
            <ac:spMk id="6" creationId="{025FF15B-A822-41A8-8223-73945A91BC8A}"/>
          </ac:spMkLst>
        </pc:spChg>
      </pc:sldChg>
      <pc:sldChg chg="addSp delSp modSp add ord">
        <pc:chgData name="Fabrizio D'Intinosante" userId="314417a58d1deb26" providerId="LiveId" clId="{1B44D655-F2BE-4410-8114-F5E5F18D01E9}" dt="2020-06-27T08:13:27.639" v="9658" actId="20577"/>
        <pc:sldMkLst>
          <pc:docMk/>
          <pc:sldMk cId="993754723" sldId="371"/>
        </pc:sldMkLst>
        <pc:spChg chg="add del mod">
          <ac:chgData name="Fabrizio D'Intinosante" userId="314417a58d1deb26" providerId="LiveId" clId="{1B44D655-F2BE-4410-8114-F5E5F18D01E9}" dt="2020-06-27T08:07:22.744" v="9601"/>
          <ac:spMkLst>
            <pc:docMk/>
            <pc:sldMk cId="993754723" sldId="371"/>
            <ac:spMk id="3" creationId="{CE2AA0C1-FCE9-4918-848C-04F2BB8651A4}"/>
          </ac:spMkLst>
        </pc:spChg>
        <pc:spChg chg="mod">
          <ac:chgData name="Fabrizio D'Intinosante" userId="314417a58d1deb26" providerId="LiveId" clId="{1B44D655-F2BE-4410-8114-F5E5F18D01E9}" dt="2020-06-24T15:24:59.176" v="8346" actId="14100"/>
          <ac:spMkLst>
            <pc:docMk/>
            <pc:sldMk cId="993754723" sldId="371"/>
            <ac:spMk id="6" creationId="{025FF15B-A822-41A8-8223-73945A91BC8A}"/>
          </ac:spMkLst>
        </pc:spChg>
        <pc:spChg chg="add mod">
          <ac:chgData name="Fabrizio D'Intinosante" userId="314417a58d1deb26" providerId="LiveId" clId="{1B44D655-F2BE-4410-8114-F5E5F18D01E9}" dt="2020-06-27T08:13:27.639" v="9658" actId="20577"/>
          <ac:spMkLst>
            <pc:docMk/>
            <pc:sldMk cId="993754723" sldId="371"/>
            <ac:spMk id="12" creationId="{58246C9F-BBF5-4A1D-8DA0-8C32CDC75ACB}"/>
          </ac:spMkLst>
        </pc:spChg>
        <pc:spChg chg="mod">
          <ac:chgData name="Fabrizio D'Intinosante" userId="314417a58d1deb26" providerId="LiveId" clId="{1B44D655-F2BE-4410-8114-F5E5F18D01E9}" dt="2020-06-24T15:25:24.367" v="8468" actId="20577"/>
          <ac:spMkLst>
            <pc:docMk/>
            <pc:sldMk cId="993754723" sldId="371"/>
            <ac:spMk id="13" creationId="{2786487B-24C2-477C-86C9-B93A9A48930C}"/>
          </ac:spMkLst>
        </pc:spChg>
      </pc:sldChg>
      <pc:sldChg chg="add setBg">
        <pc:chgData name="Fabrizio D'Intinosante" userId="314417a58d1deb26" providerId="LiveId" clId="{1B44D655-F2BE-4410-8114-F5E5F18D01E9}" dt="2020-06-25T15:34:12.082" v="8474"/>
        <pc:sldMkLst>
          <pc:docMk/>
          <pc:sldMk cId="2463894832" sldId="373"/>
        </pc:sldMkLst>
      </pc:sldChg>
      <pc:sldChg chg="addSp modSp add setBg">
        <pc:chgData name="Fabrizio D'Intinosante" userId="314417a58d1deb26" providerId="LiveId" clId="{1B44D655-F2BE-4410-8114-F5E5F18D01E9}" dt="2020-06-27T08:13:22.220" v="9655" actId="20577"/>
        <pc:sldMkLst>
          <pc:docMk/>
          <pc:sldMk cId="2922374783" sldId="376"/>
        </pc:sldMkLst>
        <pc:spChg chg="add mod">
          <ac:chgData name="Fabrizio D'Intinosante" userId="314417a58d1deb26" providerId="LiveId" clId="{1B44D655-F2BE-4410-8114-F5E5F18D01E9}" dt="2020-06-26T11:17:06.455" v="9503" actId="1076"/>
          <ac:spMkLst>
            <pc:docMk/>
            <pc:sldMk cId="2922374783" sldId="376"/>
            <ac:spMk id="2" creationId="{79734F89-E8DE-4E37-89F3-E0A1110349A6}"/>
          </ac:spMkLst>
        </pc:spChg>
        <pc:spChg chg="add mod">
          <ac:chgData name="Fabrizio D'Intinosante" userId="314417a58d1deb26" providerId="LiveId" clId="{1B44D655-F2BE-4410-8114-F5E5F18D01E9}" dt="2020-06-27T08:13:22.220" v="9655" actId="20577"/>
          <ac:spMkLst>
            <pc:docMk/>
            <pc:sldMk cId="2922374783" sldId="376"/>
            <ac:spMk id="17" creationId="{9389DDD8-DE95-4656-9A03-068899BD4FC1}"/>
          </ac:spMkLst>
        </pc:spChg>
      </pc:sldChg>
      <pc:sldChg chg="add setBg">
        <pc:chgData name="Fabrizio D'Intinosante" userId="314417a58d1deb26" providerId="LiveId" clId="{1B44D655-F2BE-4410-8114-F5E5F18D01E9}" dt="2020-06-25T15:34:12.082" v="8474"/>
        <pc:sldMkLst>
          <pc:docMk/>
          <pc:sldMk cId="3116181277" sldId="377"/>
        </pc:sldMkLst>
      </pc:sldChg>
      <pc:sldChg chg="add setBg">
        <pc:chgData name="Fabrizio D'Intinosante" userId="314417a58d1deb26" providerId="LiveId" clId="{1B44D655-F2BE-4410-8114-F5E5F18D01E9}" dt="2020-06-25T15:34:12.082" v="8474"/>
        <pc:sldMkLst>
          <pc:docMk/>
          <pc:sldMk cId="2597949248" sldId="378"/>
        </pc:sldMkLst>
      </pc:sldChg>
      <pc:sldChg chg="add setBg">
        <pc:chgData name="Fabrizio D'Intinosante" userId="314417a58d1deb26" providerId="LiveId" clId="{1B44D655-F2BE-4410-8114-F5E5F18D01E9}" dt="2020-06-25T15:34:12.082" v="8474"/>
        <pc:sldMkLst>
          <pc:docMk/>
          <pc:sldMk cId="390235347" sldId="379"/>
        </pc:sldMkLst>
      </pc:sldChg>
      <pc:sldChg chg="addSp delSp modSp add ord">
        <pc:chgData name="Fabrizio D'Intinosante" userId="314417a58d1deb26" providerId="LiveId" clId="{1B44D655-F2BE-4410-8114-F5E5F18D01E9}" dt="2020-06-27T08:13:32.732" v="9661" actId="20577"/>
        <pc:sldMkLst>
          <pc:docMk/>
          <pc:sldMk cId="687322322" sldId="380"/>
        </pc:sldMkLst>
        <pc:spChg chg="del">
          <ac:chgData name="Fabrizio D'Intinosante" userId="314417a58d1deb26" providerId="LiveId" clId="{1B44D655-F2BE-4410-8114-F5E5F18D01E9}" dt="2020-06-26T10:51:54.338" v="8491" actId="478"/>
          <ac:spMkLst>
            <pc:docMk/>
            <pc:sldMk cId="687322322" sldId="380"/>
            <ac:spMk id="5" creationId="{E72A4174-FECA-467C-B119-D66008C9749F}"/>
          </ac:spMkLst>
        </pc:spChg>
        <pc:spChg chg="mod">
          <ac:chgData name="Fabrizio D'Intinosante" userId="314417a58d1deb26" providerId="LiveId" clId="{1B44D655-F2BE-4410-8114-F5E5F18D01E9}" dt="2020-06-26T10:51:43.389" v="8490" actId="20577"/>
          <ac:spMkLst>
            <pc:docMk/>
            <pc:sldMk cId="687322322" sldId="380"/>
            <ac:spMk id="6" creationId="{025FF15B-A822-41A8-8223-73945A91BC8A}"/>
          </ac:spMkLst>
        </pc:spChg>
        <pc:spChg chg="del">
          <ac:chgData name="Fabrizio D'Intinosante" userId="314417a58d1deb26" providerId="LiveId" clId="{1B44D655-F2BE-4410-8114-F5E5F18D01E9}" dt="2020-06-26T10:51:59.787" v="8494" actId="478"/>
          <ac:spMkLst>
            <pc:docMk/>
            <pc:sldMk cId="687322322" sldId="380"/>
            <ac:spMk id="8" creationId="{920ADAEF-EA84-462C-96F4-85A8C2127947}"/>
          </ac:spMkLst>
        </pc:spChg>
        <pc:spChg chg="del">
          <ac:chgData name="Fabrizio D'Intinosante" userId="314417a58d1deb26" providerId="LiveId" clId="{1B44D655-F2BE-4410-8114-F5E5F18D01E9}" dt="2020-06-26T10:52:01.480" v="8495" actId="478"/>
          <ac:spMkLst>
            <pc:docMk/>
            <pc:sldMk cId="687322322" sldId="380"/>
            <ac:spMk id="9" creationId="{0776ED0B-9956-4FC3-AEF3-E67482B8BB0E}"/>
          </ac:spMkLst>
        </pc:spChg>
        <pc:spChg chg="del">
          <ac:chgData name="Fabrizio D'Intinosante" userId="314417a58d1deb26" providerId="LiveId" clId="{1B44D655-F2BE-4410-8114-F5E5F18D01E9}" dt="2020-06-26T10:52:03.182" v="8496" actId="478"/>
          <ac:spMkLst>
            <pc:docMk/>
            <pc:sldMk cId="687322322" sldId="380"/>
            <ac:spMk id="11" creationId="{0892EFFA-E8BC-4D92-A18D-04CCE99A074F}"/>
          </ac:spMkLst>
        </pc:spChg>
        <pc:spChg chg="add mod">
          <ac:chgData name="Fabrizio D'Intinosante" userId="314417a58d1deb26" providerId="LiveId" clId="{1B44D655-F2BE-4410-8114-F5E5F18D01E9}" dt="2020-06-26T10:58:39.412" v="8745" actId="122"/>
          <ac:spMkLst>
            <pc:docMk/>
            <pc:sldMk cId="687322322" sldId="380"/>
            <ac:spMk id="17" creationId="{296B2483-BA79-4113-A910-8789187A8BED}"/>
          </ac:spMkLst>
        </pc:spChg>
        <pc:spChg chg="add mod">
          <ac:chgData name="Fabrizio D'Intinosante" userId="314417a58d1deb26" providerId="LiveId" clId="{1B44D655-F2BE-4410-8114-F5E5F18D01E9}" dt="2020-06-26T11:05:43.010" v="9002" actId="20577"/>
          <ac:spMkLst>
            <pc:docMk/>
            <pc:sldMk cId="687322322" sldId="380"/>
            <ac:spMk id="19" creationId="{4CEF5B17-D2AE-4F33-8450-75013AA82AE2}"/>
          </ac:spMkLst>
        </pc:spChg>
        <pc:spChg chg="add mod">
          <ac:chgData name="Fabrizio D'Intinosante" userId="314417a58d1deb26" providerId="LiveId" clId="{1B44D655-F2BE-4410-8114-F5E5F18D01E9}" dt="2020-06-27T08:13:32.732" v="9661" actId="20577"/>
          <ac:spMkLst>
            <pc:docMk/>
            <pc:sldMk cId="687322322" sldId="380"/>
            <ac:spMk id="20" creationId="{41DD204B-3D15-4438-89E1-7C5ECD14B3D1}"/>
          </ac:spMkLst>
        </pc:spChg>
        <pc:spChg chg="add mod">
          <ac:chgData name="Fabrizio D'Intinosante" userId="314417a58d1deb26" providerId="LiveId" clId="{1B44D655-F2BE-4410-8114-F5E5F18D01E9}" dt="2020-06-26T11:05:45.617" v="9004" actId="20577"/>
          <ac:spMkLst>
            <pc:docMk/>
            <pc:sldMk cId="687322322" sldId="380"/>
            <ac:spMk id="22" creationId="{BFA57B43-5075-4025-9B02-489754115CAC}"/>
          </ac:spMkLst>
        </pc:spChg>
        <pc:spChg chg="add mod">
          <ac:chgData name="Fabrizio D'Intinosante" userId="314417a58d1deb26" providerId="LiveId" clId="{1B44D655-F2BE-4410-8114-F5E5F18D01E9}" dt="2020-06-26T11:01:02.479" v="8834" actId="404"/>
          <ac:spMkLst>
            <pc:docMk/>
            <pc:sldMk cId="687322322" sldId="380"/>
            <ac:spMk id="23" creationId="{D09285DF-5C3F-4C13-98A0-43BB1D00EE13}"/>
          </ac:spMkLst>
        </pc:spChg>
        <pc:spChg chg="add mod">
          <ac:chgData name="Fabrizio D'Intinosante" userId="314417a58d1deb26" providerId="LiveId" clId="{1B44D655-F2BE-4410-8114-F5E5F18D01E9}" dt="2020-06-26T11:03:21.901" v="8903" actId="1076"/>
          <ac:spMkLst>
            <pc:docMk/>
            <pc:sldMk cId="687322322" sldId="380"/>
            <ac:spMk id="27" creationId="{788BAB86-23D3-4CCC-8EE7-4E6F5F5042F7}"/>
          </ac:spMkLst>
        </pc:spChg>
        <pc:spChg chg="add mod">
          <ac:chgData name="Fabrizio D'Intinosante" userId="314417a58d1deb26" providerId="LiveId" clId="{1B44D655-F2BE-4410-8114-F5E5F18D01E9}" dt="2020-06-26T11:04:24.159" v="9000" actId="20577"/>
          <ac:spMkLst>
            <pc:docMk/>
            <pc:sldMk cId="687322322" sldId="380"/>
            <ac:spMk id="28" creationId="{6D11F4AD-1B1C-4165-85D0-B8BF51838B63}"/>
          </ac:spMkLst>
        </pc:spChg>
        <pc:spChg chg="add mod">
          <ac:chgData name="Fabrizio D'Intinosante" userId="314417a58d1deb26" providerId="LiveId" clId="{1B44D655-F2BE-4410-8114-F5E5F18D01E9}" dt="2020-06-26T11:12:35.330" v="9256" actId="20577"/>
          <ac:spMkLst>
            <pc:docMk/>
            <pc:sldMk cId="687322322" sldId="380"/>
            <ac:spMk id="30" creationId="{24FDC817-88C4-4609-B601-A841CA541B75}"/>
          </ac:spMkLst>
        </pc:spChg>
        <pc:spChg chg="add mod">
          <ac:chgData name="Fabrizio D'Intinosante" userId="314417a58d1deb26" providerId="LiveId" clId="{1B44D655-F2BE-4410-8114-F5E5F18D01E9}" dt="2020-06-26T11:17:56.202" v="9571" actId="1076"/>
          <ac:spMkLst>
            <pc:docMk/>
            <pc:sldMk cId="687322322" sldId="380"/>
            <ac:spMk id="31" creationId="{04B6F804-5C9C-41CA-9203-59A2DB36001B}"/>
          </ac:spMkLst>
        </pc:spChg>
        <pc:picChg chg="del">
          <ac:chgData name="Fabrizio D'Intinosante" userId="314417a58d1deb26" providerId="LiveId" clId="{1B44D655-F2BE-4410-8114-F5E5F18D01E9}" dt="2020-06-26T10:51:56.113" v="8492" actId="478"/>
          <ac:picMkLst>
            <pc:docMk/>
            <pc:sldMk cId="687322322" sldId="380"/>
            <ac:picMk id="2" creationId="{630AC684-9E33-44F0-954E-8AA2E4E0AF26}"/>
          </ac:picMkLst>
        </pc:picChg>
        <pc:picChg chg="add mod">
          <ac:chgData name="Fabrizio D'Intinosante" userId="314417a58d1deb26" providerId="LiveId" clId="{1B44D655-F2BE-4410-8114-F5E5F18D01E9}" dt="2020-06-26T11:03:47.824" v="8943" actId="1076"/>
          <ac:picMkLst>
            <pc:docMk/>
            <pc:sldMk cId="687322322" sldId="380"/>
            <ac:picMk id="4" creationId="{BD996970-4010-4244-A32C-E669CDA067DC}"/>
          </ac:picMkLst>
        </pc:picChg>
        <pc:picChg chg="del">
          <ac:chgData name="Fabrizio D'Intinosante" userId="314417a58d1deb26" providerId="LiveId" clId="{1B44D655-F2BE-4410-8114-F5E5F18D01E9}" dt="2020-06-26T10:51:57.853" v="8493" actId="478"/>
          <ac:picMkLst>
            <pc:docMk/>
            <pc:sldMk cId="687322322" sldId="380"/>
            <ac:picMk id="10" creationId="{AE21A60F-1341-4FCF-A40B-C89A322492A6}"/>
          </ac:picMkLst>
        </pc:picChg>
        <pc:picChg chg="add mod">
          <ac:chgData name="Fabrizio D'Intinosante" userId="314417a58d1deb26" providerId="LiveId" clId="{1B44D655-F2BE-4410-8114-F5E5F18D01E9}" dt="2020-06-26T11:02:44.406" v="8879" actId="1076"/>
          <ac:picMkLst>
            <pc:docMk/>
            <pc:sldMk cId="687322322" sldId="380"/>
            <ac:picMk id="12" creationId="{8A474842-C156-4A98-BD4B-AC294877624B}"/>
          </ac:picMkLst>
        </pc:picChg>
        <pc:picChg chg="add mod">
          <ac:chgData name="Fabrizio D'Intinosante" userId="314417a58d1deb26" providerId="LiveId" clId="{1B44D655-F2BE-4410-8114-F5E5F18D01E9}" dt="2020-06-26T10:55:31.347" v="8560" actId="14100"/>
          <ac:picMkLst>
            <pc:docMk/>
            <pc:sldMk cId="687322322" sldId="380"/>
            <ac:picMk id="14" creationId="{B4509E15-A9A9-422E-A789-C2C413751FDD}"/>
          </ac:picMkLst>
        </pc:picChg>
        <pc:picChg chg="add mod">
          <ac:chgData name="Fabrizio D'Intinosante" userId="314417a58d1deb26" providerId="LiveId" clId="{1B44D655-F2BE-4410-8114-F5E5F18D01E9}" dt="2020-06-26T10:57:47.913" v="8636" actId="1076"/>
          <ac:picMkLst>
            <pc:docMk/>
            <pc:sldMk cId="687322322" sldId="380"/>
            <ac:picMk id="18" creationId="{11C1DB33-88F0-4629-967A-D3AA080180A8}"/>
          </ac:picMkLst>
        </pc:picChg>
        <pc:picChg chg="add mod">
          <ac:chgData name="Fabrizio D'Intinosante" userId="314417a58d1deb26" providerId="LiveId" clId="{1B44D655-F2BE-4410-8114-F5E5F18D01E9}" dt="2020-06-26T10:59:52.272" v="8766" actId="1076"/>
          <ac:picMkLst>
            <pc:docMk/>
            <pc:sldMk cId="687322322" sldId="380"/>
            <ac:picMk id="21" creationId="{450A5213-3623-4C91-BDFA-0D37C731ACE8}"/>
          </ac:picMkLst>
        </pc:picChg>
        <pc:picChg chg="add mod">
          <ac:chgData name="Fabrizio D'Intinosante" userId="314417a58d1deb26" providerId="LiveId" clId="{1B44D655-F2BE-4410-8114-F5E5F18D01E9}" dt="2020-06-26T11:11:46.133" v="9184" actId="1076"/>
          <ac:picMkLst>
            <pc:docMk/>
            <pc:sldMk cId="687322322" sldId="380"/>
            <ac:picMk id="29" creationId="{AD446206-3354-4D70-BC8A-C506DC338016}"/>
          </ac:picMkLst>
        </pc:picChg>
        <pc:cxnChg chg="add mod">
          <ac:chgData name="Fabrizio D'Intinosante" userId="314417a58d1deb26" providerId="LiveId" clId="{1B44D655-F2BE-4410-8114-F5E5F18D01E9}" dt="2020-06-26T11:02:30.156" v="8875" actId="14100"/>
          <ac:cxnSpMkLst>
            <pc:docMk/>
            <pc:sldMk cId="687322322" sldId="380"/>
            <ac:cxnSpMk id="24" creationId="{46E2ED41-B41F-46D2-8B4E-F805ADFAF5AB}"/>
          </ac:cxnSpMkLst>
        </pc:cxnChg>
      </pc:sldChg>
    </pc:docChg>
  </pc:docChgLst>
  <pc:docChgLst>
    <pc:chgData name="Giorgio Bini" userId="eb242321-beaf-40bc-9579-8f81e6bc7e42" providerId="ADAL" clId="{16880AA4-8A01-442D-A7A8-C33259147A7F}"/>
    <pc:docChg chg="undo custSel addSld delSld modSld sldOrd">
      <pc:chgData name="Giorgio Bini" userId="eb242321-beaf-40bc-9579-8f81e6bc7e42" providerId="ADAL" clId="{16880AA4-8A01-442D-A7A8-C33259147A7F}" dt="2020-07-01T10:01:17.438" v="2560" actId="20577"/>
      <pc:docMkLst>
        <pc:docMk/>
      </pc:docMkLst>
      <pc:sldChg chg="modSp">
        <pc:chgData name="Giorgio Bini" userId="eb242321-beaf-40bc-9579-8f81e6bc7e42" providerId="ADAL" clId="{16880AA4-8A01-442D-A7A8-C33259147A7F}" dt="2020-06-24T16:13:41.754" v="362" actId="404"/>
        <pc:sldMkLst>
          <pc:docMk/>
          <pc:sldMk cId="343187026" sldId="269"/>
        </pc:sldMkLst>
        <pc:spChg chg="mod">
          <ac:chgData name="Giorgio Bini" userId="eb242321-beaf-40bc-9579-8f81e6bc7e42" providerId="ADAL" clId="{16880AA4-8A01-442D-A7A8-C33259147A7F}" dt="2020-06-24T16:13:06.485" v="343" actId="1076"/>
          <ac:spMkLst>
            <pc:docMk/>
            <pc:sldMk cId="343187026" sldId="269"/>
            <ac:spMk id="63" creationId="{49C97BD7-6BEA-4831-8DBD-C4D88E098A83}"/>
          </ac:spMkLst>
        </pc:spChg>
        <pc:spChg chg="mod">
          <ac:chgData name="Giorgio Bini" userId="eb242321-beaf-40bc-9579-8f81e6bc7e42" providerId="ADAL" clId="{16880AA4-8A01-442D-A7A8-C33259147A7F}" dt="2020-06-24T16:13:41.754" v="362" actId="404"/>
          <ac:spMkLst>
            <pc:docMk/>
            <pc:sldMk cId="343187026" sldId="269"/>
            <ac:spMk id="64" creationId="{11690889-8010-4D48-BD2C-36B999517757}"/>
          </ac:spMkLst>
        </pc:spChg>
        <pc:picChg chg="mod">
          <ac:chgData name="Giorgio Bini" userId="eb242321-beaf-40bc-9579-8f81e6bc7e42" providerId="ADAL" clId="{16880AA4-8A01-442D-A7A8-C33259147A7F}" dt="2020-06-24T16:13:11.712" v="344" actId="1076"/>
          <ac:picMkLst>
            <pc:docMk/>
            <pc:sldMk cId="343187026" sldId="269"/>
            <ac:picMk id="3" creationId="{92003491-74AC-440A-8099-97DBAA0B1321}"/>
          </ac:picMkLst>
        </pc:picChg>
      </pc:sldChg>
      <pc:sldChg chg="modSp">
        <pc:chgData name="Giorgio Bini" userId="eb242321-beaf-40bc-9579-8f81e6bc7e42" providerId="ADAL" clId="{16880AA4-8A01-442D-A7A8-C33259147A7F}" dt="2020-06-24T15:46:44.869" v="10" actId="27636"/>
        <pc:sldMkLst>
          <pc:docMk/>
          <pc:sldMk cId="3309948692" sldId="278"/>
        </pc:sldMkLst>
        <pc:spChg chg="mod">
          <ac:chgData name="Giorgio Bini" userId="eb242321-beaf-40bc-9579-8f81e6bc7e42" providerId="ADAL" clId="{16880AA4-8A01-442D-A7A8-C33259147A7F}" dt="2020-06-24T15:46:44.869" v="10" actId="27636"/>
          <ac:spMkLst>
            <pc:docMk/>
            <pc:sldMk cId="3309948692" sldId="278"/>
            <ac:spMk id="6" creationId="{025FF15B-A822-41A8-8223-73945A91BC8A}"/>
          </ac:spMkLst>
        </pc:spChg>
      </pc:sldChg>
      <pc:sldChg chg="modSp">
        <pc:chgData name="Giorgio Bini" userId="eb242321-beaf-40bc-9579-8f81e6bc7e42" providerId="ADAL" clId="{16880AA4-8A01-442D-A7A8-C33259147A7F}" dt="2020-06-26T08:41:13.955" v="2196" actId="27636"/>
        <pc:sldMkLst>
          <pc:docMk/>
          <pc:sldMk cId="921797312" sldId="333"/>
        </pc:sldMkLst>
        <pc:spChg chg="mod">
          <ac:chgData name="Giorgio Bini" userId="eb242321-beaf-40bc-9579-8f81e6bc7e42" providerId="ADAL" clId="{16880AA4-8A01-442D-A7A8-C33259147A7F}" dt="2020-06-26T08:41:13.955" v="2196" actId="27636"/>
          <ac:spMkLst>
            <pc:docMk/>
            <pc:sldMk cId="921797312" sldId="333"/>
            <ac:spMk id="9" creationId="{5180DF7D-D1C7-4DBA-8507-D20587F13A74}"/>
          </ac:spMkLst>
        </pc:spChg>
      </pc:sldChg>
      <pc:sldChg chg="addSp delSp modSp">
        <pc:chgData name="Giorgio Bini" userId="eb242321-beaf-40bc-9579-8f81e6bc7e42" providerId="ADAL" clId="{16880AA4-8A01-442D-A7A8-C33259147A7F}" dt="2020-06-24T16:14:38.893" v="387" actId="20577"/>
        <pc:sldMkLst>
          <pc:docMk/>
          <pc:sldMk cId="3742589783" sldId="343"/>
        </pc:sldMkLst>
        <pc:spChg chg="add del mod">
          <ac:chgData name="Giorgio Bini" userId="eb242321-beaf-40bc-9579-8f81e6bc7e42" providerId="ADAL" clId="{16880AA4-8A01-442D-A7A8-C33259147A7F}" dt="2020-06-24T16:14:34.092" v="383" actId="20577"/>
          <ac:spMkLst>
            <pc:docMk/>
            <pc:sldMk cId="3742589783" sldId="343"/>
            <ac:spMk id="7" creationId="{C7BA7563-378A-4267-86BD-21D7DD1C5D9C}"/>
          </ac:spMkLst>
        </pc:spChg>
        <pc:spChg chg="mod">
          <ac:chgData name="Giorgio Bini" userId="eb242321-beaf-40bc-9579-8f81e6bc7e42" providerId="ADAL" clId="{16880AA4-8A01-442D-A7A8-C33259147A7F}" dt="2020-06-24T16:14:36.678" v="385" actId="20577"/>
          <ac:spMkLst>
            <pc:docMk/>
            <pc:sldMk cId="3742589783" sldId="343"/>
            <ac:spMk id="13" creationId="{2786487B-24C2-477C-86C9-B93A9A48930C}"/>
          </ac:spMkLst>
        </pc:spChg>
        <pc:spChg chg="add mod">
          <ac:chgData name="Giorgio Bini" userId="eb242321-beaf-40bc-9579-8f81e6bc7e42" providerId="ADAL" clId="{16880AA4-8A01-442D-A7A8-C33259147A7F}" dt="2020-06-24T16:14:38.893" v="387" actId="20577"/>
          <ac:spMkLst>
            <pc:docMk/>
            <pc:sldMk cId="3742589783" sldId="343"/>
            <ac:spMk id="14" creationId="{66D54FBB-77A3-44E8-A896-2520232AEFD3}"/>
          </ac:spMkLst>
        </pc:spChg>
        <pc:spChg chg="mod">
          <ac:chgData name="Giorgio Bini" userId="eb242321-beaf-40bc-9579-8f81e6bc7e42" providerId="ADAL" clId="{16880AA4-8A01-442D-A7A8-C33259147A7F}" dt="2020-06-24T15:53:47.361" v="132" actId="1076"/>
          <ac:spMkLst>
            <pc:docMk/>
            <pc:sldMk cId="3742589783" sldId="343"/>
            <ac:spMk id="23" creationId="{C40168A7-6511-4413-B96C-2E660DF0F0F2}"/>
          </ac:spMkLst>
        </pc:spChg>
        <pc:picChg chg="add mod ord">
          <ac:chgData name="Giorgio Bini" userId="eb242321-beaf-40bc-9579-8f81e6bc7e42" providerId="ADAL" clId="{16880AA4-8A01-442D-A7A8-C33259147A7F}" dt="2020-06-24T15:48:08.360" v="60" actId="1076"/>
          <ac:picMkLst>
            <pc:docMk/>
            <pc:sldMk cId="3742589783" sldId="343"/>
            <ac:picMk id="3" creationId="{C58A7517-31BF-4338-8E65-B8EF55CD74EE}"/>
          </ac:picMkLst>
        </pc:picChg>
        <pc:picChg chg="add mod">
          <ac:chgData name="Giorgio Bini" userId="eb242321-beaf-40bc-9579-8f81e6bc7e42" providerId="ADAL" clId="{16880AA4-8A01-442D-A7A8-C33259147A7F}" dt="2020-06-24T15:53:39.916" v="131" actId="1076"/>
          <ac:picMkLst>
            <pc:docMk/>
            <pc:sldMk cId="3742589783" sldId="343"/>
            <ac:picMk id="8" creationId="{32F25984-5A6A-4785-A452-38BB2B894BE1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10" creationId="{477015AB-D365-4918-96AF-F087C74ECA86}"/>
          </ac:picMkLst>
        </pc:picChg>
        <pc:picChg chg="add mod">
          <ac:chgData name="Giorgio Bini" userId="eb242321-beaf-40bc-9579-8f81e6bc7e42" providerId="ADAL" clId="{16880AA4-8A01-442D-A7A8-C33259147A7F}" dt="2020-06-24T15:47:32.180" v="37" actId="14100"/>
          <ac:picMkLst>
            <pc:docMk/>
            <pc:sldMk cId="3742589783" sldId="343"/>
            <ac:picMk id="11" creationId="{3BBA8E12-1807-41AC-A084-81443FF0D9A7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15" creationId="{DFE7C56B-2882-4C72-B8FD-2561670096C5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17" creationId="{B50BD09C-6969-44DC-9F3C-E76A3A2BD4DA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18" creationId="{A8CCDB3D-896E-4101-9B07-03AE63868446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19" creationId="{42AEF712-D571-4FF5-A371-F02074F8F85F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20" creationId="{8600A9D9-14EE-40CF-9130-ACDEAC185921}"/>
          </ac:picMkLst>
        </pc:picChg>
        <pc:picChg chg="mod">
          <ac:chgData name="Giorgio Bini" userId="eb242321-beaf-40bc-9579-8f81e6bc7e42" providerId="ADAL" clId="{16880AA4-8A01-442D-A7A8-C33259147A7F}" dt="2020-06-24T15:44:57.257" v="6" actId="1076"/>
          <ac:picMkLst>
            <pc:docMk/>
            <pc:sldMk cId="3742589783" sldId="343"/>
            <ac:picMk id="22" creationId="{AD5765D4-5AF3-4ECC-8FAB-A90C7D42FEED}"/>
          </ac:picMkLst>
        </pc:picChg>
      </pc:sldChg>
      <pc:sldChg chg="addSp modSp">
        <pc:chgData name="Giorgio Bini" userId="eb242321-beaf-40bc-9579-8f81e6bc7e42" providerId="ADAL" clId="{16880AA4-8A01-442D-A7A8-C33259147A7F}" dt="2020-06-24T16:25:22.116" v="953" actId="20577"/>
        <pc:sldMkLst>
          <pc:docMk/>
          <pc:sldMk cId="304917938" sldId="344"/>
        </pc:sldMkLst>
        <pc:spChg chg="add mod">
          <ac:chgData name="Giorgio Bini" userId="eb242321-beaf-40bc-9579-8f81e6bc7e42" providerId="ADAL" clId="{16880AA4-8A01-442D-A7A8-C33259147A7F}" dt="2020-06-24T16:24:32.434" v="934" actId="20577"/>
          <ac:spMkLst>
            <pc:docMk/>
            <pc:sldMk cId="304917938" sldId="344"/>
            <ac:spMk id="2" creationId="{D955AB39-B42F-4A8B-B537-A70EE0C6650D}"/>
          </ac:spMkLst>
        </pc:spChg>
        <pc:spChg chg="mod">
          <ac:chgData name="Giorgio Bini" userId="eb242321-beaf-40bc-9579-8f81e6bc7e42" providerId="ADAL" clId="{16880AA4-8A01-442D-A7A8-C33259147A7F}" dt="2020-06-24T16:25:15.741" v="948" actId="1076"/>
          <ac:spMkLst>
            <pc:docMk/>
            <pc:sldMk cId="304917938" sldId="344"/>
            <ac:spMk id="12" creationId="{13968D1C-12A5-4DCD-893F-776E83B2BF99}"/>
          </ac:spMkLst>
        </pc:spChg>
        <pc:spChg chg="mod">
          <ac:chgData name="Giorgio Bini" userId="eb242321-beaf-40bc-9579-8f81e6bc7e42" providerId="ADAL" clId="{16880AA4-8A01-442D-A7A8-C33259147A7F}" dt="2020-06-24T16:25:22.116" v="953" actId="20577"/>
          <ac:spMkLst>
            <pc:docMk/>
            <pc:sldMk cId="304917938" sldId="344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22:47.439" v="785" actId="1076"/>
          <ac:spMkLst>
            <pc:docMk/>
            <pc:sldMk cId="304917938" sldId="344"/>
            <ac:spMk id="21" creationId="{4D2BE361-8CB8-42D0-8EDE-8686CCFB9BC6}"/>
          </ac:spMkLst>
        </pc:spChg>
        <pc:spChg chg="mod">
          <ac:chgData name="Giorgio Bini" userId="eb242321-beaf-40bc-9579-8f81e6bc7e42" providerId="ADAL" clId="{16880AA4-8A01-442D-A7A8-C33259147A7F}" dt="2020-06-24T16:24:38.418" v="940" actId="20577"/>
          <ac:spMkLst>
            <pc:docMk/>
            <pc:sldMk cId="304917938" sldId="344"/>
            <ac:spMk id="24" creationId="{1D03F60B-31F5-4463-B6B9-E7B70998BFCA}"/>
          </ac:spMkLst>
        </pc:spChg>
        <pc:picChg chg="mod">
          <ac:chgData name="Giorgio Bini" userId="eb242321-beaf-40bc-9579-8f81e6bc7e42" providerId="ADAL" clId="{16880AA4-8A01-442D-A7A8-C33259147A7F}" dt="2020-06-24T16:25:13.210" v="947" actId="1076"/>
          <ac:picMkLst>
            <pc:docMk/>
            <pc:sldMk cId="304917938" sldId="344"/>
            <ac:picMk id="3" creationId="{A2BD557A-A42F-4191-A2A2-C210EBDEAA52}"/>
          </ac:picMkLst>
        </pc:picChg>
        <pc:picChg chg="mod">
          <ac:chgData name="Giorgio Bini" userId="eb242321-beaf-40bc-9579-8f81e6bc7e42" providerId="ADAL" clId="{16880AA4-8A01-442D-A7A8-C33259147A7F}" dt="2020-06-24T16:20:06.437" v="543" actId="14100"/>
          <ac:picMkLst>
            <pc:docMk/>
            <pc:sldMk cId="304917938" sldId="344"/>
            <ac:picMk id="8" creationId="{9BB34890-70FF-4C4E-97CD-D1DF34CBEA26}"/>
          </ac:picMkLst>
        </pc:picChg>
        <pc:picChg chg="mod">
          <ac:chgData name="Giorgio Bini" userId="eb242321-beaf-40bc-9579-8f81e6bc7e42" providerId="ADAL" clId="{16880AA4-8A01-442D-A7A8-C33259147A7F}" dt="2020-06-24T16:19:51.019" v="539" actId="1076"/>
          <ac:picMkLst>
            <pc:docMk/>
            <pc:sldMk cId="304917938" sldId="344"/>
            <ac:picMk id="11" creationId="{0020D379-785A-4F66-A84E-15AD66DEE7C9}"/>
          </ac:picMkLst>
        </pc:picChg>
        <pc:picChg chg="add mod">
          <ac:chgData name="Giorgio Bini" userId="eb242321-beaf-40bc-9579-8f81e6bc7e42" providerId="ADAL" clId="{16880AA4-8A01-442D-A7A8-C33259147A7F}" dt="2020-06-24T16:25:10.838" v="946" actId="1076"/>
          <ac:picMkLst>
            <pc:docMk/>
            <pc:sldMk cId="304917938" sldId="344"/>
            <ac:picMk id="14" creationId="{1B7D60ED-2549-4AF9-9740-13347F6F3F20}"/>
          </ac:picMkLst>
        </pc:picChg>
        <pc:picChg chg="mod">
          <ac:chgData name="Giorgio Bini" userId="eb242321-beaf-40bc-9579-8f81e6bc7e42" providerId="ADAL" clId="{16880AA4-8A01-442D-A7A8-C33259147A7F}" dt="2020-06-24T16:20:01.359" v="542" actId="14100"/>
          <ac:picMkLst>
            <pc:docMk/>
            <pc:sldMk cId="304917938" sldId="344"/>
            <ac:picMk id="25" creationId="{23A25D91-A703-4A07-9FA5-E42FA6C68E40}"/>
          </ac:picMkLst>
        </pc:picChg>
        <pc:picChg chg="mod">
          <ac:chgData name="Giorgio Bini" userId="eb242321-beaf-40bc-9579-8f81e6bc7e42" providerId="ADAL" clId="{16880AA4-8A01-442D-A7A8-C33259147A7F}" dt="2020-06-24T16:19:58.301" v="541" actId="1076"/>
          <ac:picMkLst>
            <pc:docMk/>
            <pc:sldMk cId="304917938" sldId="344"/>
            <ac:picMk id="27" creationId="{E8E6BE23-B3FE-4109-86BA-0CDE800C32CC}"/>
          </ac:picMkLst>
        </pc:picChg>
      </pc:sldChg>
      <pc:sldChg chg="addSp delSp modSp">
        <pc:chgData name="Giorgio Bini" userId="eb242321-beaf-40bc-9579-8f81e6bc7e42" providerId="ADAL" clId="{16880AA4-8A01-442D-A7A8-C33259147A7F}" dt="2020-06-26T09:20:23.684" v="2533" actId="5793"/>
        <pc:sldMkLst>
          <pc:docMk/>
          <pc:sldMk cId="3550349191" sldId="345"/>
        </pc:sldMkLst>
        <pc:spChg chg="add del mod">
          <ac:chgData name="Giorgio Bini" userId="eb242321-beaf-40bc-9579-8f81e6bc7e42" providerId="ADAL" clId="{16880AA4-8A01-442D-A7A8-C33259147A7F}" dt="2020-06-26T09:19:48.537" v="2526" actId="478"/>
          <ac:spMkLst>
            <pc:docMk/>
            <pc:sldMk cId="3550349191" sldId="345"/>
            <ac:spMk id="2" creationId="{4FE5C523-513D-4288-9F97-88BDE176FC70}"/>
          </ac:spMkLst>
        </pc:spChg>
        <pc:spChg chg="add mod">
          <ac:chgData name="Giorgio Bini" userId="eb242321-beaf-40bc-9579-8f81e6bc7e42" providerId="ADAL" clId="{16880AA4-8A01-442D-A7A8-C33259147A7F}" dt="2020-06-26T09:20:23.684" v="2533" actId="5793"/>
          <ac:spMkLst>
            <pc:docMk/>
            <pc:sldMk cId="3550349191" sldId="345"/>
            <ac:spMk id="3" creationId="{88146E63-ECDB-4F10-BD93-4E133694AF14}"/>
          </ac:spMkLst>
        </pc:spChg>
      </pc:sldChg>
      <pc:sldChg chg="ord">
        <pc:chgData name="Giorgio Bini" userId="eb242321-beaf-40bc-9579-8f81e6bc7e42" providerId="ADAL" clId="{16880AA4-8A01-442D-A7A8-C33259147A7F}" dt="2020-06-26T09:16:53.016" v="2485"/>
        <pc:sldMkLst>
          <pc:docMk/>
          <pc:sldMk cId="4222173054" sldId="346"/>
        </pc:sldMkLst>
      </pc:sldChg>
      <pc:sldChg chg="modSp">
        <pc:chgData name="Giorgio Bini" userId="eb242321-beaf-40bc-9579-8f81e6bc7e42" providerId="ADAL" clId="{16880AA4-8A01-442D-A7A8-C33259147A7F}" dt="2020-06-24T16:14:21.899" v="379" actId="20577"/>
        <pc:sldMkLst>
          <pc:docMk/>
          <pc:sldMk cId="3406272079" sldId="353"/>
        </pc:sldMkLst>
        <pc:spChg chg="mod">
          <ac:chgData name="Giorgio Bini" userId="eb242321-beaf-40bc-9579-8f81e6bc7e42" providerId="ADAL" clId="{16880AA4-8A01-442D-A7A8-C33259147A7F}" dt="2020-06-24T16:13:59.281" v="363" actId="1076"/>
          <ac:spMkLst>
            <pc:docMk/>
            <pc:sldMk cId="3406272079" sldId="353"/>
            <ac:spMk id="2" creationId="{855BAC09-A0D9-479D-9028-FDB36BA47F09}"/>
          </ac:spMkLst>
        </pc:spChg>
        <pc:spChg chg="mod">
          <ac:chgData name="Giorgio Bini" userId="eb242321-beaf-40bc-9579-8f81e6bc7e42" providerId="ADAL" clId="{16880AA4-8A01-442D-A7A8-C33259147A7F}" dt="2020-06-24T16:14:04.682" v="365" actId="20577"/>
          <ac:spMkLst>
            <pc:docMk/>
            <pc:sldMk cId="3406272079" sldId="353"/>
            <ac:spMk id="14" creationId="{FE15E8C6-C95B-4426-85AB-BA499D0289AD}"/>
          </ac:spMkLst>
        </pc:spChg>
        <pc:spChg chg="mod">
          <ac:chgData name="Giorgio Bini" userId="eb242321-beaf-40bc-9579-8f81e6bc7e42" providerId="ADAL" clId="{16880AA4-8A01-442D-A7A8-C33259147A7F}" dt="2020-06-24T16:14:10.996" v="369" actId="20577"/>
          <ac:spMkLst>
            <pc:docMk/>
            <pc:sldMk cId="3406272079" sldId="353"/>
            <ac:spMk id="17" creationId="{11E9BD3A-AE1E-4D7D-BE86-FCE1BC751966}"/>
          </ac:spMkLst>
        </pc:spChg>
        <pc:spChg chg="mod">
          <ac:chgData name="Giorgio Bini" userId="eb242321-beaf-40bc-9579-8f81e6bc7e42" providerId="ADAL" clId="{16880AA4-8A01-442D-A7A8-C33259147A7F}" dt="2020-06-24T16:14:21.899" v="379" actId="20577"/>
          <ac:spMkLst>
            <pc:docMk/>
            <pc:sldMk cId="3406272079" sldId="353"/>
            <ac:spMk id="21" creationId="{DB2ED8C7-BE71-48D5-A508-AC2A410CAA75}"/>
          </ac:spMkLst>
        </pc:spChg>
        <pc:spChg chg="mod">
          <ac:chgData name="Giorgio Bini" userId="eb242321-beaf-40bc-9579-8f81e6bc7e42" providerId="ADAL" clId="{16880AA4-8A01-442D-A7A8-C33259147A7F}" dt="2020-06-24T16:14:16.884" v="373" actId="20577"/>
          <ac:spMkLst>
            <pc:docMk/>
            <pc:sldMk cId="3406272079" sldId="353"/>
            <ac:spMk id="29" creationId="{056A8A11-67FD-446F-80B0-A71A1F630818}"/>
          </ac:spMkLst>
        </pc:spChg>
        <pc:spChg chg="mod">
          <ac:chgData name="Giorgio Bini" userId="eb242321-beaf-40bc-9579-8f81e6bc7e42" providerId="ADAL" clId="{16880AA4-8A01-442D-A7A8-C33259147A7F}" dt="2020-06-24T16:14:14.068" v="371" actId="20577"/>
          <ac:spMkLst>
            <pc:docMk/>
            <pc:sldMk cId="3406272079" sldId="353"/>
            <ac:spMk id="32" creationId="{97A4C470-9C79-42CC-9990-AE4768E46E73}"/>
          </ac:spMkLst>
        </pc:spChg>
      </pc:sldChg>
      <pc:sldChg chg="modSp">
        <pc:chgData name="Giorgio Bini" userId="eb242321-beaf-40bc-9579-8f81e6bc7e42" providerId="ADAL" clId="{16880AA4-8A01-442D-A7A8-C33259147A7F}" dt="2020-07-01T10:01:17.438" v="2560" actId="20577"/>
        <pc:sldMkLst>
          <pc:docMk/>
          <pc:sldMk cId="2619830243" sldId="354"/>
        </pc:sldMkLst>
        <pc:spChg chg="mod">
          <ac:chgData name="Giorgio Bini" userId="eb242321-beaf-40bc-9579-8f81e6bc7e42" providerId="ADAL" clId="{16880AA4-8A01-442D-A7A8-C33259147A7F}" dt="2020-06-24T16:25:36.184" v="956" actId="20577"/>
          <ac:spMkLst>
            <pc:docMk/>
            <pc:sldMk cId="2619830243" sldId="354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7-01T10:01:17.438" v="2560" actId="20577"/>
          <ac:spMkLst>
            <pc:docMk/>
            <pc:sldMk cId="2619830243" sldId="354"/>
            <ac:spMk id="15" creationId="{1496E392-F10B-4DC3-8103-76752968C17A}"/>
          </ac:spMkLst>
        </pc:spChg>
        <pc:spChg chg="mod">
          <ac:chgData name="Giorgio Bini" userId="eb242321-beaf-40bc-9579-8f81e6bc7e42" providerId="ADAL" clId="{16880AA4-8A01-442D-A7A8-C33259147A7F}" dt="2020-06-24T16:25:54.679" v="968" actId="114"/>
          <ac:spMkLst>
            <pc:docMk/>
            <pc:sldMk cId="2619830243" sldId="354"/>
            <ac:spMk id="17" creationId="{D47D2C96-F214-44DD-A983-8D6DC9D4951A}"/>
          </ac:spMkLst>
        </pc:spChg>
        <pc:picChg chg="mod">
          <ac:chgData name="Giorgio Bini" userId="eb242321-beaf-40bc-9579-8f81e6bc7e42" providerId="ADAL" clId="{16880AA4-8A01-442D-A7A8-C33259147A7F}" dt="2020-06-24T16:25:58.545" v="970" actId="1076"/>
          <ac:picMkLst>
            <pc:docMk/>
            <pc:sldMk cId="2619830243" sldId="354"/>
            <ac:picMk id="4" creationId="{6FDE3BD0-9BC1-47E2-B60F-15058EEEA181}"/>
          </ac:picMkLst>
        </pc:picChg>
      </pc:sldChg>
      <pc:sldChg chg="modSp">
        <pc:chgData name="Giorgio Bini" userId="eb242321-beaf-40bc-9579-8f81e6bc7e42" providerId="ADAL" clId="{16880AA4-8A01-442D-A7A8-C33259147A7F}" dt="2020-06-24T16:26:33.248" v="982" actId="20577"/>
        <pc:sldMkLst>
          <pc:docMk/>
          <pc:sldMk cId="2800180529" sldId="355"/>
        </pc:sldMkLst>
        <pc:spChg chg="mod">
          <ac:chgData name="Giorgio Bini" userId="eb242321-beaf-40bc-9579-8f81e6bc7e42" providerId="ADAL" clId="{16880AA4-8A01-442D-A7A8-C33259147A7F}" dt="2020-06-24T16:26:20.949" v="974" actId="20577"/>
          <ac:spMkLst>
            <pc:docMk/>
            <pc:sldMk cId="2800180529" sldId="355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26:25.623" v="976" actId="20577"/>
          <ac:spMkLst>
            <pc:docMk/>
            <pc:sldMk cId="2800180529" sldId="355"/>
            <ac:spMk id="34" creationId="{48F7EB07-67FB-4CC2-9DEF-4DC3C85A1917}"/>
          </ac:spMkLst>
        </pc:spChg>
        <pc:spChg chg="mod">
          <ac:chgData name="Giorgio Bini" userId="eb242321-beaf-40bc-9579-8f81e6bc7e42" providerId="ADAL" clId="{16880AA4-8A01-442D-A7A8-C33259147A7F}" dt="2020-06-24T16:26:28.990" v="978" actId="20577"/>
          <ac:spMkLst>
            <pc:docMk/>
            <pc:sldMk cId="2800180529" sldId="355"/>
            <ac:spMk id="35" creationId="{1247322A-D9C2-4953-BA95-9443015135D6}"/>
          </ac:spMkLst>
        </pc:spChg>
        <pc:spChg chg="mod">
          <ac:chgData name="Giorgio Bini" userId="eb242321-beaf-40bc-9579-8f81e6bc7e42" providerId="ADAL" clId="{16880AA4-8A01-442D-A7A8-C33259147A7F}" dt="2020-06-24T16:26:31.350" v="980" actId="20577"/>
          <ac:spMkLst>
            <pc:docMk/>
            <pc:sldMk cId="2800180529" sldId="355"/>
            <ac:spMk id="36" creationId="{1860A1A5-86F7-4B87-ACC1-57A17F33C096}"/>
          </ac:spMkLst>
        </pc:spChg>
        <pc:spChg chg="mod">
          <ac:chgData name="Giorgio Bini" userId="eb242321-beaf-40bc-9579-8f81e6bc7e42" providerId="ADAL" clId="{16880AA4-8A01-442D-A7A8-C33259147A7F}" dt="2020-06-24T16:26:33.248" v="982" actId="20577"/>
          <ac:spMkLst>
            <pc:docMk/>
            <pc:sldMk cId="2800180529" sldId="355"/>
            <ac:spMk id="37" creationId="{C1CEC6E1-5812-49DF-81C1-F35ACEE70034}"/>
          </ac:spMkLst>
        </pc:spChg>
      </pc:sldChg>
      <pc:sldChg chg="modSp">
        <pc:chgData name="Giorgio Bini" userId="eb242321-beaf-40bc-9579-8f81e6bc7e42" providerId="ADAL" clId="{16880AA4-8A01-442D-A7A8-C33259147A7F}" dt="2020-07-01T09:24:45.935" v="2556" actId="1036"/>
        <pc:sldMkLst>
          <pc:docMk/>
          <pc:sldMk cId="3850071686" sldId="356"/>
        </pc:sldMkLst>
        <pc:spChg chg="mod">
          <ac:chgData name="Giorgio Bini" userId="eb242321-beaf-40bc-9579-8f81e6bc7e42" providerId="ADAL" clId="{16880AA4-8A01-442D-A7A8-C33259147A7F}" dt="2020-06-24T16:26:55.651" v="990" actId="20577"/>
          <ac:spMkLst>
            <pc:docMk/>
            <pc:sldMk cId="3850071686" sldId="356"/>
            <ac:spMk id="8" creationId="{6D4A694B-4F39-4C27-B6FA-2DBE898F9763}"/>
          </ac:spMkLst>
        </pc:spChg>
        <pc:spChg chg="mod">
          <ac:chgData name="Giorgio Bini" userId="eb242321-beaf-40bc-9579-8f81e6bc7e42" providerId="ADAL" clId="{16880AA4-8A01-442D-A7A8-C33259147A7F}" dt="2020-06-24T16:27:38.072" v="1002" actId="1076"/>
          <ac:spMkLst>
            <pc:docMk/>
            <pc:sldMk cId="3850071686" sldId="356"/>
            <ac:spMk id="10" creationId="{C429972B-A73E-4D31-8EFD-AD42BB42F802}"/>
          </ac:spMkLst>
        </pc:spChg>
        <pc:spChg chg="mod">
          <ac:chgData name="Giorgio Bini" userId="eb242321-beaf-40bc-9579-8f81e6bc7e42" providerId="ADAL" clId="{16880AA4-8A01-442D-A7A8-C33259147A7F}" dt="2020-06-24T16:27:26.166" v="1000" actId="20577"/>
          <ac:spMkLst>
            <pc:docMk/>
            <pc:sldMk cId="3850071686" sldId="356"/>
            <ac:spMk id="12" creationId="{A235E6C2-C2C1-4E40-9550-D137C557DEC4}"/>
          </ac:spMkLst>
        </pc:spChg>
        <pc:spChg chg="mod">
          <ac:chgData name="Giorgio Bini" userId="eb242321-beaf-40bc-9579-8f81e6bc7e42" providerId="ADAL" clId="{16880AA4-8A01-442D-A7A8-C33259147A7F}" dt="2020-06-24T16:26:48.360" v="985" actId="20577"/>
          <ac:spMkLst>
            <pc:docMk/>
            <pc:sldMk cId="3850071686" sldId="356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7-01T09:24:45.935" v="2556" actId="1036"/>
          <ac:spMkLst>
            <pc:docMk/>
            <pc:sldMk cId="3850071686" sldId="356"/>
            <ac:spMk id="14" creationId="{FF4D3D35-F083-4181-8D88-78753AC80577}"/>
          </ac:spMkLst>
        </pc:spChg>
        <pc:picChg chg="mod">
          <ac:chgData name="Giorgio Bini" userId="eb242321-beaf-40bc-9579-8f81e6bc7e42" providerId="ADAL" clId="{16880AA4-8A01-442D-A7A8-C33259147A7F}" dt="2020-06-24T16:27:33.506" v="1001" actId="1076"/>
          <ac:picMkLst>
            <pc:docMk/>
            <pc:sldMk cId="3850071686" sldId="356"/>
            <ac:picMk id="5" creationId="{06C2B86A-0C70-4822-A4E7-7ABC9BAD7599}"/>
          </ac:picMkLst>
        </pc:picChg>
      </pc:sldChg>
      <pc:sldChg chg="modSp">
        <pc:chgData name="Giorgio Bini" userId="eb242321-beaf-40bc-9579-8f81e6bc7e42" providerId="ADAL" clId="{16880AA4-8A01-442D-A7A8-C33259147A7F}" dt="2020-06-24T16:27:54.625" v="1011" actId="20577"/>
        <pc:sldMkLst>
          <pc:docMk/>
          <pc:sldMk cId="1939677837" sldId="361"/>
        </pc:sldMkLst>
        <pc:spChg chg="mod">
          <ac:chgData name="Giorgio Bini" userId="eb242321-beaf-40bc-9579-8f81e6bc7e42" providerId="ADAL" clId="{16880AA4-8A01-442D-A7A8-C33259147A7F}" dt="2020-06-24T16:27:46.021" v="1005" actId="20577"/>
          <ac:spMkLst>
            <pc:docMk/>
            <pc:sldMk cId="1939677837" sldId="361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27:50.233" v="1008" actId="20577"/>
          <ac:spMkLst>
            <pc:docMk/>
            <pc:sldMk cId="1939677837" sldId="361"/>
            <ac:spMk id="17" creationId="{BFCCAAB0-4960-4EB3-957D-E4F2316C4C84}"/>
          </ac:spMkLst>
        </pc:spChg>
        <pc:spChg chg="mod">
          <ac:chgData name="Giorgio Bini" userId="eb242321-beaf-40bc-9579-8f81e6bc7e42" providerId="ADAL" clId="{16880AA4-8A01-442D-A7A8-C33259147A7F}" dt="2020-06-24T16:27:54.625" v="1011" actId="20577"/>
          <ac:spMkLst>
            <pc:docMk/>
            <pc:sldMk cId="1939677837" sldId="361"/>
            <ac:spMk id="18" creationId="{98CFA278-620A-42FE-90FC-548BED2CEBFC}"/>
          </ac:spMkLst>
        </pc:spChg>
      </pc:sldChg>
      <pc:sldChg chg="modSp">
        <pc:chgData name="Giorgio Bini" userId="eb242321-beaf-40bc-9579-8f81e6bc7e42" providerId="ADAL" clId="{16880AA4-8A01-442D-A7A8-C33259147A7F}" dt="2020-06-24T16:27:59.283" v="1012" actId="20577"/>
        <pc:sldMkLst>
          <pc:docMk/>
          <pc:sldMk cId="368470961" sldId="362"/>
        </pc:sldMkLst>
        <pc:spChg chg="mod">
          <ac:chgData name="Giorgio Bini" userId="eb242321-beaf-40bc-9579-8f81e6bc7e42" providerId="ADAL" clId="{16880AA4-8A01-442D-A7A8-C33259147A7F}" dt="2020-06-24T16:05:30.344" v="189" actId="20577"/>
          <ac:spMkLst>
            <pc:docMk/>
            <pc:sldMk cId="368470961" sldId="362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27:59.283" v="1012" actId="20577"/>
          <ac:spMkLst>
            <pc:docMk/>
            <pc:sldMk cId="368470961" sldId="362"/>
            <ac:spMk id="14" creationId="{2C440558-A3E4-427B-8E70-300EDC5E3D37}"/>
          </ac:spMkLst>
        </pc:spChg>
        <pc:spChg chg="mod">
          <ac:chgData name="Giorgio Bini" userId="eb242321-beaf-40bc-9579-8f81e6bc7e42" providerId="ADAL" clId="{16880AA4-8A01-442D-A7A8-C33259147A7F}" dt="2020-06-24T16:07:25.808" v="237" actId="20577"/>
          <ac:spMkLst>
            <pc:docMk/>
            <pc:sldMk cId="368470961" sldId="362"/>
            <ac:spMk id="15" creationId="{8216D5E4-4128-4F01-A8CD-AF13B9E15531}"/>
          </ac:spMkLst>
        </pc:spChg>
      </pc:sldChg>
      <pc:sldChg chg="modSp">
        <pc:chgData name="Giorgio Bini" userId="eb242321-beaf-40bc-9579-8f81e6bc7e42" providerId="ADAL" clId="{16880AA4-8A01-442D-A7A8-C33259147A7F}" dt="2020-06-24T16:09:35.614" v="267" actId="20577"/>
        <pc:sldMkLst>
          <pc:docMk/>
          <pc:sldMk cId="2523731300" sldId="363"/>
        </pc:sldMkLst>
        <pc:spChg chg="mod">
          <ac:chgData name="Giorgio Bini" userId="eb242321-beaf-40bc-9579-8f81e6bc7e42" providerId="ADAL" clId="{16880AA4-8A01-442D-A7A8-C33259147A7F}" dt="2020-06-24T16:08:46.427" v="245" actId="20577"/>
          <ac:spMkLst>
            <pc:docMk/>
            <pc:sldMk cId="2523731300" sldId="363"/>
            <ac:spMk id="11" creationId="{C45F2506-86EF-47EE-9CD3-C36D9DD03D14}"/>
          </ac:spMkLst>
        </pc:spChg>
        <pc:spChg chg="mod">
          <ac:chgData name="Giorgio Bini" userId="eb242321-beaf-40bc-9579-8f81e6bc7e42" providerId="ADAL" clId="{16880AA4-8A01-442D-A7A8-C33259147A7F}" dt="2020-06-24T16:08:49.171" v="248" actId="20577"/>
          <ac:spMkLst>
            <pc:docMk/>
            <pc:sldMk cId="2523731300" sldId="363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09:29.991" v="258" actId="5793"/>
          <ac:spMkLst>
            <pc:docMk/>
            <pc:sldMk cId="2523731300" sldId="363"/>
            <ac:spMk id="17" creationId="{01AF76E1-605B-4626-A067-F7106A0FC855}"/>
          </ac:spMkLst>
        </pc:spChg>
        <pc:spChg chg="mod">
          <ac:chgData name="Giorgio Bini" userId="eb242321-beaf-40bc-9579-8f81e6bc7e42" providerId="ADAL" clId="{16880AA4-8A01-442D-A7A8-C33259147A7F}" dt="2020-06-24T16:09:35.614" v="267" actId="20577"/>
          <ac:spMkLst>
            <pc:docMk/>
            <pc:sldMk cId="2523731300" sldId="363"/>
            <ac:spMk id="18" creationId="{3312AA35-3678-468F-879D-445B7C852828}"/>
          </ac:spMkLst>
        </pc:spChg>
      </pc:sldChg>
      <pc:sldChg chg="modSp">
        <pc:chgData name="Giorgio Bini" userId="eb242321-beaf-40bc-9579-8f81e6bc7e42" providerId="ADAL" clId="{16880AA4-8A01-442D-A7A8-C33259147A7F}" dt="2020-06-24T16:10:53.253" v="287" actId="20577"/>
        <pc:sldMkLst>
          <pc:docMk/>
          <pc:sldMk cId="1143554718" sldId="365"/>
        </pc:sldMkLst>
        <pc:spChg chg="mod">
          <ac:chgData name="Giorgio Bini" userId="eb242321-beaf-40bc-9579-8f81e6bc7e42" providerId="ADAL" clId="{16880AA4-8A01-442D-A7A8-C33259147A7F}" dt="2020-06-24T16:10:32.221" v="281" actId="114"/>
          <ac:spMkLst>
            <pc:docMk/>
            <pc:sldMk cId="1143554718" sldId="365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10:02.597" v="273" actId="20577"/>
          <ac:spMkLst>
            <pc:docMk/>
            <pc:sldMk cId="1143554718" sldId="365"/>
            <ac:spMk id="14" creationId="{C663CF13-79B3-4747-BE99-57CC1BFA3F6C}"/>
          </ac:spMkLst>
        </pc:spChg>
        <pc:spChg chg="mod">
          <ac:chgData name="Giorgio Bini" userId="eb242321-beaf-40bc-9579-8f81e6bc7e42" providerId="ADAL" clId="{16880AA4-8A01-442D-A7A8-C33259147A7F}" dt="2020-06-24T16:10:00.402" v="272" actId="20577"/>
          <ac:spMkLst>
            <pc:docMk/>
            <pc:sldMk cId="1143554718" sldId="365"/>
            <ac:spMk id="15" creationId="{DA32C657-949B-44CD-BB1A-E901590DF422}"/>
          </ac:spMkLst>
        </pc:spChg>
        <pc:spChg chg="mod">
          <ac:chgData name="Giorgio Bini" userId="eb242321-beaf-40bc-9579-8f81e6bc7e42" providerId="ADAL" clId="{16880AA4-8A01-442D-A7A8-C33259147A7F}" dt="2020-06-24T16:10:53.253" v="287" actId="20577"/>
          <ac:spMkLst>
            <pc:docMk/>
            <pc:sldMk cId="1143554718" sldId="365"/>
            <ac:spMk id="19" creationId="{0AB43E1E-F565-488A-A69F-6E5C76ADD0F5}"/>
          </ac:spMkLst>
        </pc:spChg>
        <pc:spChg chg="mod">
          <ac:chgData name="Giorgio Bini" userId="eb242321-beaf-40bc-9579-8f81e6bc7e42" providerId="ADAL" clId="{16880AA4-8A01-442D-A7A8-C33259147A7F}" dt="2020-06-24T16:10:50.018" v="286" actId="20577"/>
          <ac:spMkLst>
            <pc:docMk/>
            <pc:sldMk cId="1143554718" sldId="365"/>
            <ac:spMk id="20" creationId="{C8110772-0967-4C6F-A637-A2F343DCC7CC}"/>
          </ac:spMkLst>
        </pc:spChg>
      </pc:sldChg>
      <pc:sldChg chg="del">
        <pc:chgData name="Giorgio Bini" userId="eb242321-beaf-40bc-9579-8f81e6bc7e42" providerId="ADAL" clId="{16880AA4-8A01-442D-A7A8-C33259147A7F}" dt="2020-06-24T16:10:42.433" v="282" actId="2696"/>
        <pc:sldMkLst>
          <pc:docMk/>
          <pc:sldMk cId="4239463562" sldId="366"/>
        </pc:sldMkLst>
      </pc:sldChg>
      <pc:sldChg chg="modSp">
        <pc:chgData name="Giorgio Bini" userId="eb242321-beaf-40bc-9579-8f81e6bc7e42" providerId="ADAL" clId="{16880AA4-8A01-442D-A7A8-C33259147A7F}" dt="2020-06-24T16:11:23.259" v="302" actId="20577"/>
        <pc:sldMkLst>
          <pc:docMk/>
          <pc:sldMk cId="3280102582" sldId="367"/>
        </pc:sldMkLst>
        <pc:spChg chg="mod">
          <ac:chgData name="Giorgio Bini" userId="eb242321-beaf-40bc-9579-8f81e6bc7e42" providerId="ADAL" clId="{16880AA4-8A01-442D-A7A8-C33259147A7F}" dt="2020-06-24T16:11:11.867" v="294" actId="20577"/>
          <ac:spMkLst>
            <pc:docMk/>
            <pc:sldMk cId="3280102582" sldId="367"/>
            <ac:spMk id="12" creationId="{0B407351-4D2D-47DE-827C-7EE17B8011F1}"/>
          </ac:spMkLst>
        </pc:spChg>
        <pc:spChg chg="mod">
          <ac:chgData name="Giorgio Bini" userId="eb242321-beaf-40bc-9579-8f81e6bc7e42" providerId="ADAL" clId="{16880AA4-8A01-442D-A7A8-C33259147A7F}" dt="2020-06-24T16:11:04.765" v="291" actId="20577"/>
          <ac:spMkLst>
            <pc:docMk/>
            <pc:sldMk cId="3280102582" sldId="367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4T16:11:18.539" v="298" actId="20577"/>
          <ac:spMkLst>
            <pc:docMk/>
            <pc:sldMk cId="3280102582" sldId="367"/>
            <ac:spMk id="17" creationId="{54E95F94-67C5-44D5-8F27-17F69D4E48BD}"/>
          </ac:spMkLst>
        </pc:spChg>
        <pc:spChg chg="mod">
          <ac:chgData name="Giorgio Bini" userId="eb242321-beaf-40bc-9579-8f81e6bc7e42" providerId="ADAL" clId="{16880AA4-8A01-442D-A7A8-C33259147A7F}" dt="2020-06-24T16:11:23.259" v="302" actId="20577"/>
          <ac:spMkLst>
            <pc:docMk/>
            <pc:sldMk cId="3280102582" sldId="367"/>
            <ac:spMk id="18" creationId="{16633C2C-A1E9-483C-A052-A41BCDA6AC5B}"/>
          </ac:spMkLst>
        </pc:spChg>
      </pc:sldChg>
      <pc:sldChg chg="modSp">
        <pc:chgData name="Giorgio Bini" userId="eb242321-beaf-40bc-9579-8f81e6bc7e42" providerId="ADAL" clId="{16880AA4-8A01-442D-A7A8-C33259147A7F}" dt="2020-06-24T16:11:29.703" v="305" actId="20577"/>
        <pc:sldMkLst>
          <pc:docMk/>
          <pc:sldMk cId="3530580314" sldId="368"/>
        </pc:sldMkLst>
        <pc:spChg chg="mod">
          <ac:chgData name="Giorgio Bini" userId="eb242321-beaf-40bc-9579-8f81e6bc7e42" providerId="ADAL" clId="{16880AA4-8A01-442D-A7A8-C33259147A7F}" dt="2020-06-24T16:11:29.703" v="305" actId="20577"/>
          <ac:spMkLst>
            <pc:docMk/>
            <pc:sldMk cId="3530580314" sldId="368"/>
            <ac:spMk id="13" creationId="{2786487B-24C2-477C-86C9-B93A9A48930C}"/>
          </ac:spMkLst>
        </pc:spChg>
      </pc:sldChg>
      <pc:sldChg chg="modSp">
        <pc:chgData name="Giorgio Bini" userId="eb242321-beaf-40bc-9579-8f81e6bc7e42" providerId="ADAL" clId="{16880AA4-8A01-442D-A7A8-C33259147A7F}" dt="2020-06-29T15:06:15.064" v="2540" actId="27636"/>
        <pc:sldMkLst>
          <pc:docMk/>
          <pc:sldMk cId="1803375668" sldId="370"/>
        </pc:sldMkLst>
        <pc:spChg chg="mod">
          <ac:chgData name="Giorgio Bini" userId="eb242321-beaf-40bc-9579-8f81e6bc7e42" providerId="ADAL" clId="{16880AA4-8A01-442D-A7A8-C33259147A7F}" dt="2020-06-29T15:06:15.064" v="2540" actId="27636"/>
          <ac:spMkLst>
            <pc:docMk/>
            <pc:sldMk cId="1803375668" sldId="370"/>
            <ac:spMk id="6" creationId="{025FF15B-A822-41A8-8223-73945A91BC8A}"/>
          </ac:spMkLst>
        </pc:spChg>
      </pc:sldChg>
      <pc:sldChg chg="addSp delSp modSp">
        <pc:chgData name="Giorgio Bini" userId="eb242321-beaf-40bc-9579-8f81e6bc7e42" providerId="ADAL" clId="{16880AA4-8A01-442D-A7A8-C33259147A7F}" dt="2020-06-29T15:08:53.673" v="2551" actId="1076"/>
        <pc:sldMkLst>
          <pc:docMk/>
          <pc:sldMk cId="993754723" sldId="371"/>
        </pc:sldMkLst>
        <pc:spChg chg="add del">
          <ac:chgData name="Giorgio Bini" userId="eb242321-beaf-40bc-9579-8f81e6bc7e42" providerId="ADAL" clId="{16880AA4-8A01-442D-A7A8-C33259147A7F}" dt="2020-06-25T13:27:47.129" v="1034"/>
          <ac:spMkLst>
            <pc:docMk/>
            <pc:sldMk cId="993754723" sldId="371"/>
            <ac:spMk id="3" creationId="{413E8C46-92B8-4915-9D88-72ADCFD766CE}"/>
          </ac:spMkLst>
        </pc:spChg>
        <pc:spChg chg="add del">
          <ac:chgData name="Giorgio Bini" userId="eb242321-beaf-40bc-9579-8f81e6bc7e42" providerId="ADAL" clId="{16880AA4-8A01-442D-A7A8-C33259147A7F}" dt="2020-06-26T08:41:13.909" v="2195"/>
          <ac:spMkLst>
            <pc:docMk/>
            <pc:sldMk cId="993754723" sldId="371"/>
            <ac:spMk id="3" creationId="{5BCEB352-3C26-4370-89E5-2C2B99353E2E}"/>
          </ac:spMkLst>
        </pc:spChg>
        <pc:spChg chg="add del">
          <ac:chgData name="Giorgio Bini" userId="eb242321-beaf-40bc-9579-8f81e6bc7e42" providerId="ADAL" clId="{16880AA4-8A01-442D-A7A8-C33259147A7F}" dt="2020-06-25T13:31:09.709" v="1209" actId="478"/>
          <ac:spMkLst>
            <pc:docMk/>
            <pc:sldMk cId="993754723" sldId="371"/>
            <ac:spMk id="4" creationId="{32B9F6DE-F12A-47B2-ABC9-6220C2CAD349}"/>
          </ac:spMkLst>
        </pc:spChg>
        <pc:spChg chg="add del mod">
          <ac:chgData name="Giorgio Bini" userId="eb242321-beaf-40bc-9579-8f81e6bc7e42" providerId="ADAL" clId="{16880AA4-8A01-442D-A7A8-C33259147A7F}" dt="2020-06-26T08:41:38.863" v="2201" actId="478"/>
          <ac:spMkLst>
            <pc:docMk/>
            <pc:sldMk cId="993754723" sldId="371"/>
            <ac:spMk id="4" creationId="{D819041F-0558-46A3-9D97-C750F0068339}"/>
          </ac:spMkLst>
        </pc:spChg>
        <pc:spChg chg="add mod">
          <ac:chgData name="Giorgio Bini" userId="eb242321-beaf-40bc-9579-8f81e6bc7e42" providerId="ADAL" clId="{16880AA4-8A01-442D-A7A8-C33259147A7F}" dt="2020-06-25T13:35:24.677" v="1392" actId="313"/>
          <ac:spMkLst>
            <pc:docMk/>
            <pc:sldMk cId="993754723" sldId="371"/>
            <ac:spMk id="5" creationId="{E72A4174-FECA-467C-B119-D66008C9749F}"/>
          </ac:spMkLst>
        </pc:spChg>
        <pc:spChg chg="add del mod">
          <ac:chgData name="Giorgio Bini" userId="eb242321-beaf-40bc-9579-8f81e6bc7e42" providerId="ADAL" clId="{16880AA4-8A01-442D-A7A8-C33259147A7F}" dt="2020-06-25T13:29:07.803" v="1120" actId="478"/>
          <ac:spMkLst>
            <pc:docMk/>
            <pc:sldMk cId="993754723" sldId="371"/>
            <ac:spMk id="7" creationId="{F30F5938-1AE2-4ADF-B413-797D6F643C9A}"/>
          </ac:spMkLst>
        </pc:spChg>
        <pc:spChg chg="add mod">
          <ac:chgData name="Giorgio Bini" userId="eb242321-beaf-40bc-9579-8f81e6bc7e42" providerId="ADAL" clId="{16880AA4-8A01-442D-A7A8-C33259147A7F}" dt="2020-06-25T13:34:09.357" v="1384" actId="6549"/>
          <ac:spMkLst>
            <pc:docMk/>
            <pc:sldMk cId="993754723" sldId="371"/>
            <ac:spMk id="8" creationId="{920ADAEF-EA84-462C-96F4-85A8C2127947}"/>
          </ac:spMkLst>
        </pc:spChg>
        <pc:spChg chg="add mod">
          <ac:chgData name="Giorgio Bini" userId="eb242321-beaf-40bc-9579-8f81e6bc7e42" providerId="ADAL" clId="{16880AA4-8A01-442D-A7A8-C33259147A7F}" dt="2020-06-26T09:22:47.678" v="2537" actId="1076"/>
          <ac:spMkLst>
            <pc:docMk/>
            <pc:sldMk cId="993754723" sldId="371"/>
            <ac:spMk id="9" creationId="{0776ED0B-9956-4FC3-AEF3-E67482B8BB0E}"/>
          </ac:spMkLst>
        </pc:spChg>
        <pc:spChg chg="add mod">
          <ac:chgData name="Giorgio Bini" userId="eb242321-beaf-40bc-9579-8f81e6bc7e42" providerId="ADAL" clId="{16880AA4-8A01-442D-A7A8-C33259147A7F}" dt="2020-06-26T08:42:10.788" v="2218" actId="1076"/>
          <ac:spMkLst>
            <pc:docMk/>
            <pc:sldMk cId="993754723" sldId="371"/>
            <ac:spMk id="11" creationId="{0892EFFA-E8BC-4D92-A18D-04CCE99A074F}"/>
          </ac:spMkLst>
        </pc:spChg>
        <pc:spChg chg="del mod">
          <ac:chgData name="Giorgio Bini" userId="eb242321-beaf-40bc-9579-8f81e6bc7e42" providerId="ADAL" clId="{16880AA4-8A01-442D-A7A8-C33259147A7F}" dt="2020-06-25T13:24:14.286" v="1014" actId="478"/>
          <ac:spMkLst>
            <pc:docMk/>
            <pc:sldMk cId="993754723" sldId="371"/>
            <ac:spMk id="13" creationId="{2786487B-24C2-477C-86C9-B93A9A48930C}"/>
          </ac:spMkLst>
        </pc:spChg>
        <pc:spChg chg="add del mod">
          <ac:chgData name="Giorgio Bini" userId="eb242321-beaf-40bc-9579-8f81e6bc7e42" providerId="ADAL" clId="{16880AA4-8A01-442D-A7A8-C33259147A7F}" dt="2020-06-25T13:46:09.361" v="1437" actId="478"/>
          <ac:spMkLst>
            <pc:docMk/>
            <pc:sldMk cId="993754723" sldId="371"/>
            <ac:spMk id="14" creationId="{D7177CD5-D090-4713-A05B-CF604C8652B3}"/>
          </ac:spMkLst>
        </pc:spChg>
        <pc:graphicFrameChg chg="add mod modGraphic">
          <ac:chgData name="Giorgio Bini" userId="eb242321-beaf-40bc-9579-8f81e6bc7e42" providerId="ADAL" clId="{16880AA4-8A01-442D-A7A8-C33259147A7F}" dt="2020-06-29T15:08:37.927" v="2546" actId="1076"/>
          <ac:graphicFrameMkLst>
            <pc:docMk/>
            <pc:sldMk cId="993754723" sldId="371"/>
            <ac:graphicFrameMk id="4" creationId="{FBEA49D3-6C6D-46E8-9162-A4900FF8E693}"/>
          </ac:graphicFrameMkLst>
        </pc:graphicFrameChg>
        <pc:graphicFrameChg chg="add mod modGraphic">
          <ac:chgData name="Giorgio Bini" userId="eb242321-beaf-40bc-9579-8f81e6bc7e42" providerId="ADAL" clId="{16880AA4-8A01-442D-A7A8-C33259147A7F}" dt="2020-06-29T15:08:53.673" v="2551" actId="1076"/>
          <ac:graphicFrameMkLst>
            <pc:docMk/>
            <pc:sldMk cId="993754723" sldId="371"/>
            <ac:graphicFrameMk id="13" creationId="{5B36C006-D7D8-4489-8EA8-8A387F06CB99}"/>
          </ac:graphicFrameMkLst>
        </pc:graphicFrameChg>
        <pc:picChg chg="add mod">
          <ac:chgData name="Giorgio Bini" userId="eb242321-beaf-40bc-9579-8f81e6bc7e42" providerId="ADAL" clId="{16880AA4-8A01-442D-A7A8-C33259147A7F}" dt="2020-06-25T13:35:33.876" v="1393" actId="1076"/>
          <ac:picMkLst>
            <pc:docMk/>
            <pc:sldMk cId="993754723" sldId="371"/>
            <ac:picMk id="2" creationId="{630AC684-9E33-44F0-954E-8AA2E4E0AF26}"/>
          </ac:picMkLst>
        </pc:picChg>
        <pc:picChg chg="add mod">
          <ac:chgData name="Giorgio Bini" userId="eb242321-beaf-40bc-9579-8f81e6bc7e42" providerId="ADAL" clId="{16880AA4-8A01-442D-A7A8-C33259147A7F}" dt="2020-06-25T13:31:35.594" v="1230" actId="1076"/>
          <ac:picMkLst>
            <pc:docMk/>
            <pc:sldMk cId="993754723" sldId="371"/>
            <ac:picMk id="10" creationId="{AE21A60F-1341-4FCF-A40B-C89A322492A6}"/>
          </ac:picMkLst>
        </pc:picChg>
      </pc:sldChg>
      <pc:sldChg chg="delSp modSp add del">
        <pc:chgData name="Giorgio Bini" userId="eb242321-beaf-40bc-9579-8f81e6bc7e42" providerId="ADAL" clId="{16880AA4-8A01-442D-A7A8-C33259147A7F}" dt="2020-06-26T09:22:52.969" v="2538" actId="2696"/>
        <pc:sldMkLst>
          <pc:docMk/>
          <pc:sldMk cId="821086330" sldId="372"/>
        </pc:sldMkLst>
        <pc:spChg chg="del">
          <ac:chgData name="Giorgio Bini" userId="eb242321-beaf-40bc-9579-8f81e6bc7e42" providerId="ADAL" clId="{16880AA4-8A01-442D-A7A8-C33259147A7F}" dt="2020-06-25T13:36:19.640" v="1395" actId="478"/>
          <ac:spMkLst>
            <pc:docMk/>
            <pc:sldMk cId="821086330" sldId="372"/>
            <ac:spMk id="5" creationId="{E72A4174-FECA-467C-B119-D66008C9749F}"/>
          </ac:spMkLst>
        </pc:spChg>
        <pc:spChg chg="del mod">
          <ac:chgData name="Giorgio Bini" userId="eb242321-beaf-40bc-9579-8f81e6bc7e42" providerId="ADAL" clId="{16880AA4-8A01-442D-A7A8-C33259147A7F}" dt="2020-06-25T13:36:35.194" v="1401"/>
          <ac:spMkLst>
            <pc:docMk/>
            <pc:sldMk cId="821086330" sldId="372"/>
            <ac:spMk id="8" creationId="{920ADAEF-EA84-462C-96F4-85A8C2127947}"/>
          </ac:spMkLst>
        </pc:spChg>
        <pc:picChg chg="del">
          <ac:chgData name="Giorgio Bini" userId="eb242321-beaf-40bc-9579-8f81e6bc7e42" providerId="ADAL" clId="{16880AA4-8A01-442D-A7A8-C33259147A7F}" dt="2020-06-25T13:36:21.152" v="1396" actId="478"/>
          <ac:picMkLst>
            <pc:docMk/>
            <pc:sldMk cId="821086330" sldId="372"/>
            <ac:picMk id="2" creationId="{630AC684-9E33-44F0-954E-8AA2E4E0AF26}"/>
          </ac:picMkLst>
        </pc:picChg>
        <pc:picChg chg="del">
          <ac:chgData name="Giorgio Bini" userId="eb242321-beaf-40bc-9579-8f81e6bc7e42" providerId="ADAL" clId="{16880AA4-8A01-442D-A7A8-C33259147A7F}" dt="2020-06-25T13:36:22.359" v="1397" actId="478"/>
          <ac:picMkLst>
            <pc:docMk/>
            <pc:sldMk cId="821086330" sldId="372"/>
            <ac:picMk id="10" creationId="{AE21A60F-1341-4FCF-A40B-C89A322492A6}"/>
          </ac:picMkLst>
        </pc:picChg>
      </pc:sldChg>
      <pc:sldChg chg="addSp delSp modSp add del ord">
        <pc:chgData name="Giorgio Bini" userId="eb242321-beaf-40bc-9579-8f81e6bc7e42" providerId="ADAL" clId="{16880AA4-8A01-442D-A7A8-C33259147A7F}" dt="2020-06-25T14:15:40.785" v="1978" actId="2696"/>
        <pc:sldMkLst>
          <pc:docMk/>
          <pc:sldMk cId="3814501375" sldId="373"/>
        </pc:sldMkLst>
        <pc:graphicFrameChg chg="add mod modGraphic">
          <ac:chgData name="Giorgio Bini" userId="eb242321-beaf-40bc-9579-8f81e6bc7e42" providerId="ADAL" clId="{16880AA4-8A01-442D-A7A8-C33259147A7F}" dt="2020-06-25T14:00:02.380" v="1739" actId="1076"/>
          <ac:graphicFrameMkLst>
            <pc:docMk/>
            <pc:sldMk cId="3814501375" sldId="373"/>
            <ac:graphicFrameMk id="2" creationId="{3BAC87A6-597C-4119-875A-15B5BD4708B4}"/>
          </ac:graphicFrameMkLst>
        </pc:graphicFrameChg>
        <pc:picChg chg="del">
          <ac:chgData name="Giorgio Bini" userId="eb242321-beaf-40bc-9579-8f81e6bc7e42" providerId="ADAL" clId="{16880AA4-8A01-442D-A7A8-C33259147A7F}" dt="2020-06-25T13:38:12.199" v="1403" actId="478"/>
          <ac:picMkLst>
            <pc:docMk/>
            <pc:sldMk cId="3814501375" sldId="373"/>
            <ac:picMk id="5" creationId="{DBD6092E-601E-45D9-AF12-5BD6274480F5}"/>
          </ac:picMkLst>
        </pc:picChg>
        <pc:picChg chg="add del mod ord">
          <ac:chgData name="Giorgio Bini" userId="eb242321-beaf-40bc-9579-8f81e6bc7e42" providerId="ADAL" clId="{16880AA4-8A01-442D-A7A8-C33259147A7F}" dt="2020-06-25T14:15:35.715" v="1977" actId="478"/>
          <ac:picMkLst>
            <pc:docMk/>
            <pc:sldMk cId="3814501375" sldId="373"/>
            <ac:picMk id="6" creationId="{C3967472-96EB-47C3-8944-72C403D70575}"/>
          </ac:picMkLst>
        </pc:picChg>
      </pc:sldChg>
      <pc:sldChg chg="addSp delSp modSp add ord">
        <pc:chgData name="Giorgio Bini" userId="eb242321-beaf-40bc-9579-8f81e6bc7e42" providerId="ADAL" clId="{16880AA4-8A01-442D-A7A8-C33259147A7F}" dt="2020-06-29T15:06:14.860" v="2539"/>
        <pc:sldMkLst>
          <pc:docMk/>
          <pc:sldMk cId="1057432282" sldId="374"/>
        </pc:sldMkLst>
        <pc:spChg chg="add mod">
          <ac:chgData name="Giorgio Bini" userId="eb242321-beaf-40bc-9579-8f81e6bc7e42" providerId="ADAL" clId="{16880AA4-8A01-442D-A7A8-C33259147A7F}" dt="2020-06-26T08:47:20.382" v="2249" actId="1076"/>
          <ac:spMkLst>
            <pc:docMk/>
            <pc:sldMk cId="1057432282" sldId="374"/>
            <ac:spMk id="4" creationId="{4E9F18E3-872F-4264-B73E-9A398C9EF026}"/>
          </ac:spMkLst>
        </pc:spChg>
        <pc:spChg chg="add del mod">
          <ac:chgData name="Giorgio Bini" userId="eb242321-beaf-40bc-9579-8f81e6bc7e42" providerId="ADAL" clId="{16880AA4-8A01-442D-A7A8-C33259147A7F}" dt="2020-06-25T14:19:27.159" v="2013"/>
          <ac:spMkLst>
            <pc:docMk/>
            <pc:sldMk cId="1057432282" sldId="374"/>
            <ac:spMk id="6" creationId="{1119E7E7-AACA-42BE-929C-2C7CE91BB478}"/>
          </ac:spMkLst>
        </pc:spChg>
        <pc:spChg chg="add mod">
          <ac:chgData name="Giorgio Bini" userId="eb242321-beaf-40bc-9579-8f81e6bc7e42" providerId="ADAL" clId="{16880AA4-8A01-442D-A7A8-C33259147A7F}" dt="2020-06-25T14:28:54.406" v="2149" actId="123"/>
          <ac:spMkLst>
            <pc:docMk/>
            <pc:sldMk cId="1057432282" sldId="374"/>
            <ac:spMk id="8" creationId="{D092F6CF-3572-4C3B-A4D8-A4D711714008}"/>
          </ac:spMkLst>
        </pc:spChg>
        <pc:spChg chg="add mod">
          <ac:chgData name="Giorgio Bini" userId="eb242321-beaf-40bc-9579-8f81e6bc7e42" providerId="ADAL" clId="{16880AA4-8A01-442D-A7A8-C33259147A7F}" dt="2020-06-25T14:28:58.518" v="2151" actId="123"/>
          <ac:spMkLst>
            <pc:docMk/>
            <pc:sldMk cId="1057432282" sldId="374"/>
            <ac:spMk id="9" creationId="{21D5E9D9-24F3-4950-80F5-BCE915957E40}"/>
          </ac:spMkLst>
        </pc:spChg>
        <pc:spChg chg="add mod">
          <ac:chgData name="Giorgio Bini" userId="eb242321-beaf-40bc-9579-8f81e6bc7e42" providerId="ADAL" clId="{16880AA4-8A01-442D-A7A8-C33259147A7F}" dt="2020-06-25T14:29:03.921" v="2153" actId="123"/>
          <ac:spMkLst>
            <pc:docMk/>
            <pc:sldMk cId="1057432282" sldId="374"/>
            <ac:spMk id="10" creationId="{43654301-972A-42FE-B479-128382E78B03}"/>
          </ac:spMkLst>
        </pc:spChg>
        <pc:graphicFrameChg chg="mod modGraphic">
          <ac:chgData name="Giorgio Bini" userId="eb242321-beaf-40bc-9579-8f81e6bc7e42" providerId="ADAL" clId="{16880AA4-8A01-442D-A7A8-C33259147A7F}" dt="2020-06-26T09:15:37.330" v="2476" actId="20577"/>
          <ac:graphicFrameMkLst>
            <pc:docMk/>
            <pc:sldMk cId="1057432282" sldId="374"/>
            <ac:graphicFrameMk id="2" creationId="{3BAC87A6-597C-4119-875A-15B5BD4708B4}"/>
          </ac:graphicFrameMkLst>
        </pc:graphicFrameChg>
        <pc:graphicFrameChg chg="add del">
          <ac:chgData name="Giorgio Bini" userId="eb242321-beaf-40bc-9579-8f81e6bc7e42" providerId="ADAL" clId="{16880AA4-8A01-442D-A7A8-C33259147A7F}" dt="2020-06-25T14:07:27.405" v="1856"/>
          <ac:graphicFrameMkLst>
            <pc:docMk/>
            <pc:sldMk cId="1057432282" sldId="374"/>
            <ac:graphicFrameMk id="5" creationId="{C4B1C0F4-A17F-419B-B2C8-40F11CC03784}"/>
          </ac:graphicFrameMkLst>
        </pc:graphicFrameChg>
        <pc:picChg chg="add del mod ord">
          <ac:chgData name="Giorgio Bini" userId="eb242321-beaf-40bc-9579-8f81e6bc7e42" providerId="ADAL" clId="{16880AA4-8A01-442D-A7A8-C33259147A7F}" dt="2020-06-25T14:15:43.363" v="1979" actId="478"/>
          <ac:picMkLst>
            <pc:docMk/>
            <pc:sldMk cId="1057432282" sldId="374"/>
            <ac:picMk id="4" creationId="{8D9705E7-7F3A-4F2F-9486-75CF99F1E501}"/>
          </ac:picMkLst>
        </pc:picChg>
        <pc:picChg chg="add mod ord">
          <ac:chgData name="Giorgio Bini" userId="eb242321-beaf-40bc-9579-8f81e6bc7e42" providerId="ADAL" clId="{16880AA4-8A01-442D-A7A8-C33259147A7F}" dt="2020-06-25T14:15:53.930" v="1983" actId="1076"/>
          <ac:picMkLst>
            <pc:docMk/>
            <pc:sldMk cId="1057432282" sldId="374"/>
            <ac:picMk id="7" creationId="{6D24D3AA-B88D-4D0E-B25F-022D12A3FAC3}"/>
          </ac:picMkLst>
        </pc:picChg>
      </pc:sldChg>
      <pc:sldChg chg="addSp modSp add">
        <pc:chgData name="Giorgio Bini" userId="eb242321-beaf-40bc-9579-8f81e6bc7e42" providerId="ADAL" clId="{16880AA4-8A01-442D-A7A8-C33259147A7F}" dt="2020-06-26T09:20:08.309" v="2529" actId="20577"/>
        <pc:sldMkLst>
          <pc:docMk/>
          <pc:sldMk cId="375541075" sldId="375"/>
        </pc:sldMkLst>
        <pc:spChg chg="add mod">
          <ac:chgData name="Giorgio Bini" userId="eb242321-beaf-40bc-9579-8f81e6bc7e42" providerId="ADAL" clId="{16880AA4-8A01-442D-A7A8-C33259147A7F}" dt="2020-06-26T09:18:02.530" v="2502" actId="1076"/>
          <ac:spMkLst>
            <pc:docMk/>
            <pc:sldMk cId="375541075" sldId="375"/>
            <ac:spMk id="5" creationId="{1B251E82-416E-4F93-BA16-9FA864671996}"/>
          </ac:spMkLst>
        </pc:spChg>
        <pc:spChg chg="mod">
          <ac:chgData name="Giorgio Bini" userId="eb242321-beaf-40bc-9579-8f81e6bc7e42" providerId="ADAL" clId="{16880AA4-8A01-442D-A7A8-C33259147A7F}" dt="2020-06-26T09:09:09.905" v="2400" actId="1076"/>
          <ac:spMkLst>
            <pc:docMk/>
            <pc:sldMk cId="375541075" sldId="375"/>
            <ac:spMk id="6" creationId="{1119E7E7-AACA-42BE-929C-2C7CE91BB478}"/>
          </ac:spMkLst>
        </pc:spChg>
        <pc:spChg chg="add mod">
          <ac:chgData name="Giorgio Bini" userId="eb242321-beaf-40bc-9579-8f81e6bc7e42" providerId="ADAL" clId="{16880AA4-8A01-442D-A7A8-C33259147A7F}" dt="2020-06-26T09:17:59.798" v="2501" actId="1076"/>
          <ac:spMkLst>
            <pc:docMk/>
            <pc:sldMk cId="375541075" sldId="375"/>
            <ac:spMk id="7" creationId="{B1B10F65-502E-47FD-9D95-EEDCFDFBD170}"/>
          </ac:spMkLst>
        </pc:spChg>
        <pc:spChg chg="add mod">
          <ac:chgData name="Giorgio Bini" userId="eb242321-beaf-40bc-9579-8f81e6bc7e42" providerId="ADAL" clId="{16880AA4-8A01-442D-A7A8-C33259147A7F}" dt="2020-06-26T09:17:57.661" v="2500" actId="1076"/>
          <ac:spMkLst>
            <pc:docMk/>
            <pc:sldMk cId="375541075" sldId="375"/>
            <ac:spMk id="8" creationId="{582A94A2-4DC8-4E06-BF24-BA39BC7F0B1F}"/>
          </ac:spMkLst>
        </pc:spChg>
        <pc:spChg chg="add mod">
          <ac:chgData name="Giorgio Bini" userId="eb242321-beaf-40bc-9579-8f81e6bc7e42" providerId="ADAL" clId="{16880AA4-8A01-442D-A7A8-C33259147A7F}" dt="2020-06-26T09:09:01.403" v="2397" actId="1076"/>
          <ac:spMkLst>
            <pc:docMk/>
            <pc:sldMk cId="375541075" sldId="375"/>
            <ac:spMk id="9" creationId="{00C25BE0-D9ED-41F7-BD18-3D1349973BF4}"/>
          </ac:spMkLst>
        </pc:spChg>
        <pc:spChg chg="add mod">
          <ac:chgData name="Giorgio Bini" userId="eb242321-beaf-40bc-9579-8f81e6bc7e42" providerId="ADAL" clId="{16880AA4-8A01-442D-A7A8-C33259147A7F}" dt="2020-06-26T09:17:51.950" v="2499" actId="1076"/>
          <ac:spMkLst>
            <pc:docMk/>
            <pc:sldMk cId="375541075" sldId="375"/>
            <ac:spMk id="10" creationId="{EAF1EE0C-B54E-4F71-BCF4-C3F729A8C4CB}"/>
          </ac:spMkLst>
        </pc:spChg>
        <pc:graphicFrameChg chg="mod modGraphic">
          <ac:chgData name="Giorgio Bini" userId="eb242321-beaf-40bc-9579-8f81e6bc7e42" providerId="ADAL" clId="{16880AA4-8A01-442D-A7A8-C33259147A7F}" dt="2020-06-26T09:20:08.309" v="2529" actId="20577"/>
          <ac:graphicFrameMkLst>
            <pc:docMk/>
            <pc:sldMk cId="375541075" sldId="375"/>
            <ac:graphicFrameMk id="2" creationId="{3BAC87A6-597C-4119-875A-15B5BD4708B4}"/>
          </ac:graphicFrameMkLst>
        </pc:graphicFrameChg>
      </pc:sldChg>
      <pc:sldChg chg="modSp">
        <pc:chgData name="Giorgio Bini" userId="eb242321-beaf-40bc-9579-8f81e6bc7e42" providerId="ADAL" clId="{16880AA4-8A01-442D-A7A8-C33259147A7F}" dt="2020-06-26T08:34:59.347" v="2190" actId="20577"/>
        <pc:sldMkLst>
          <pc:docMk/>
          <pc:sldMk cId="2922374783" sldId="376"/>
        </pc:sldMkLst>
        <pc:spChg chg="mod">
          <ac:chgData name="Giorgio Bini" userId="eb242321-beaf-40bc-9579-8f81e6bc7e42" providerId="ADAL" clId="{16880AA4-8A01-442D-A7A8-C33259147A7F}" dt="2020-06-26T08:34:45.154" v="2188" actId="20577"/>
          <ac:spMkLst>
            <pc:docMk/>
            <pc:sldMk cId="2922374783" sldId="376"/>
            <ac:spMk id="13" creationId="{2786487B-24C2-477C-86C9-B93A9A48930C}"/>
          </ac:spMkLst>
        </pc:spChg>
        <pc:spChg chg="mod">
          <ac:chgData name="Giorgio Bini" userId="eb242321-beaf-40bc-9579-8f81e6bc7e42" providerId="ADAL" clId="{16880AA4-8A01-442D-A7A8-C33259147A7F}" dt="2020-06-26T08:34:59.347" v="2190" actId="20577"/>
          <ac:spMkLst>
            <pc:docMk/>
            <pc:sldMk cId="2922374783" sldId="376"/>
            <ac:spMk id="15" creationId="{BDC1FDFD-7239-4BA4-9993-706CC541C14D}"/>
          </ac:spMkLst>
        </pc:spChg>
      </pc:sldChg>
    </pc:docChg>
  </pc:docChgLst>
  <pc:docChgLst>
    <pc:chgData name="Giorgio Bini" userId="eb242321-beaf-40bc-9579-8f81e6bc7e42" providerId="ADAL" clId="{C6B7969B-112F-4D1A-A1FC-4014E48A0E2A}"/>
    <pc:docChg chg="undo custSel mod addSld delSld modSld sldOrd">
      <pc:chgData name="Giorgio Bini" userId="eb242321-beaf-40bc-9579-8f81e6bc7e42" providerId="ADAL" clId="{C6B7969B-112F-4D1A-A1FC-4014E48A0E2A}" dt="2020-05-04T16:50:26.768" v="2908" actId="122"/>
      <pc:docMkLst>
        <pc:docMk/>
      </pc:docMkLst>
      <pc:sldChg chg="addSp delSp modSp del">
        <pc:chgData name="Giorgio Bini" userId="eb242321-beaf-40bc-9579-8f81e6bc7e42" providerId="ADAL" clId="{C6B7969B-112F-4D1A-A1FC-4014E48A0E2A}" dt="2020-05-04T14:14:25.040" v="2506" actId="2696"/>
        <pc:sldMkLst>
          <pc:docMk/>
          <pc:sldMk cId="3691358695" sldId="276"/>
        </pc:sldMkLst>
        <pc:spChg chg="del">
          <ac:chgData name="Giorgio Bini" userId="eb242321-beaf-40bc-9579-8f81e6bc7e42" providerId="ADAL" clId="{C6B7969B-112F-4D1A-A1FC-4014E48A0E2A}" dt="2020-05-01T08:14:00.942" v="223" actId="478"/>
          <ac:spMkLst>
            <pc:docMk/>
            <pc:sldMk cId="3691358695" sldId="276"/>
            <ac:spMk id="2" creationId="{39DDAED8-6B65-4249-AE43-09CB601205A8}"/>
          </ac:spMkLst>
        </pc:spChg>
        <pc:spChg chg="add del mod">
          <ac:chgData name="Giorgio Bini" userId="eb242321-beaf-40bc-9579-8f81e6bc7e42" providerId="ADAL" clId="{C6B7969B-112F-4D1A-A1FC-4014E48A0E2A}" dt="2020-05-04T13:46:38.860" v="2098" actId="478"/>
          <ac:spMkLst>
            <pc:docMk/>
            <pc:sldMk cId="3691358695" sldId="276"/>
            <ac:spMk id="2" creationId="{F76F61F0-06E8-48DB-A9ED-6D408F8CC582}"/>
          </ac:spMkLst>
        </pc:spChg>
        <pc:spChg chg="add mod">
          <ac:chgData name="Giorgio Bini" userId="eb242321-beaf-40bc-9579-8f81e6bc7e42" providerId="ADAL" clId="{C6B7969B-112F-4D1A-A1FC-4014E48A0E2A}" dt="2020-05-04T14:02:46.165" v="2281"/>
          <ac:spMkLst>
            <pc:docMk/>
            <pc:sldMk cId="3691358695" sldId="276"/>
            <ac:spMk id="3" creationId="{B5681C52-ACF5-4271-9453-A1DF91C2B5CB}"/>
          </ac:spMkLst>
        </pc:spChg>
        <pc:spChg chg="add mod">
          <ac:chgData name="Giorgio Bini" userId="eb242321-beaf-40bc-9579-8f81e6bc7e42" providerId="ADAL" clId="{C6B7969B-112F-4D1A-A1FC-4014E48A0E2A}" dt="2020-05-04T13:53:36.649" v="2268" actId="2711"/>
          <ac:spMkLst>
            <pc:docMk/>
            <pc:sldMk cId="3691358695" sldId="276"/>
            <ac:spMk id="4" creationId="{B598DCE4-C4EE-4810-8402-0D05CB1B7AA3}"/>
          </ac:spMkLst>
        </pc:spChg>
        <pc:spChg chg="add mod">
          <ac:chgData name="Giorgio Bini" userId="eb242321-beaf-40bc-9579-8f81e6bc7e42" providerId="ADAL" clId="{C6B7969B-112F-4D1A-A1FC-4014E48A0E2A}" dt="2020-05-04T13:53:31.638" v="2267" actId="2711"/>
          <ac:spMkLst>
            <pc:docMk/>
            <pc:sldMk cId="3691358695" sldId="276"/>
            <ac:spMk id="5" creationId="{A0DC1892-C8E5-42E1-A6AD-E67A39237A70}"/>
          </ac:spMkLst>
        </pc:spChg>
        <pc:spChg chg="mod">
          <ac:chgData name="Giorgio Bini" userId="eb242321-beaf-40bc-9579-8f81e6bc7e42" providerId="ADAL" clId="{C6B7969B-112F-4D1A-A1FC-4014E48A0E2A}" dt="2020-05-01T08:13:53.028" v="222" actId="207"/>
          <ac:spMkLst>
            <pc:docMk/>
            <pc:sldMk cId="3691358695" sldId="276"/>
            <ac:spMk id="6" creationId="{025FF15B-A822-41A8-8223-73945A91BC8A}"/>
          </ac:spMkLst>
        </pc:spChg>
        <pc:spChg chg="del">
          <ac:chgData name="Giorgio Bini" userId="eb242321-beaf-40bc-9579-8f81e6bc7e42" providerId="ADAL" clId="{C6B7969B-112F-4D1A-A1FC-4014E48A0E2A}" dt="2020-05-01T08:14:00.942" v="223" actId="478"/>
          <ac:spMkLst>
            <pc:docMk/>
            <pc:sldMk cId="3691358695" sldId="276"/>
            <ac:spMk id="26" creationId="{A74308EF-DDFC-4AEC-9144-8AC6D0FEF8EC}"/>
          </ac:spMkLst>
        </pc:spChg>
        <pc:spChg chg="del">
          <ac:chgData name="Giorgio Bini" userId="eb242321-beaf-40bc-9579-8f81e6bc7e42" providerId="ADAL" clId="{C6B7969B-112F-4D1A-A1FC-4014E48A0E2A}" dt="2020-05-01T08:14:00.942" v="223" actId="478"/>
          <ac:spMkLst>
            <pc:docMk/>
            <pc:sldMk cId="3691358695" sldId="276"/>
            <ac:spMk id="29" creationId="{7D81091A-3237-4FCE-913B-7113EF22B549}"/>
          </ac:spMkLst>
        </pc:spChg>
        <pc:picChg chg="del">
          <ac:chgData name="Giorgio Bini" userId="eb242321-beaf-40bc-9579-8f81e6bc7e42" providerId="ADAL" clId="{C6B7969B-112F-4D1A-A1FC-4014E48A0E2A}" dt="2020-05-01T08:14:00.942" v="223" actId="478"/>
          <ac:picMkLst>
            <pc:docMk/>
            <pc:sldMk cId="3691358695" sldId="276"/>
            <ac:picMk id="13" creationId="{E55E38CB-299E-4D9D-B3A2-38E7A271851D}"/>
          </ac:picMkLst>
        </pc:picChg>
        <pc:picChg chg="add mod">
          <ac:chgData name="Giorgio Bini" userId="eb242321-beaf-40bc-9579-8f81e6bc7e42" providerId="ADAL" clId="{C6B7969B-112F-4D1A-A1FC-4014E48A0E2A}" dt="2020-05-01T08:19:24.575" v="322" actId="1076"/>
          <ac:picMkLst>
            <pc:docMk/>
            <pc:sldMk cId="3691358695" sldId="276"/>
            <ac:picMk id="14" creationId="{5A84E71F-2A8E-49EC-A14C-B42A5A545B1E}"/>
          </ac:picMkLst>
        </pc:picChg>
        <pc:picChg chg="del">
          <ac:chgData name="Giorgio Bini" userId="eb242321-beaf-40bc-9579-8f81e6bc7e42" providerId="ADAL" clId="{C6B7969B-112F-4D1A-A1FC-4014E48A0E2A}" dt="2020-05-01T08:14:00.942" v="223" actId="478"/>
          <ac:picMkLst>
            <pc:docMk/>
            <pc:sldMk cId="3691358695" sldId="276"/>
            <ac:picMk id="17" creationId="{CF96A9A3-FB29-4DFB-8081-B24901715AD9}"/>
          </ac:picMkLst>
        </pc:picChg>
        <pc:picChg chg="del">
          <ac:chgData name="Giorgio Bini" userId="eb242321-beaf-40bc-9579-8f81e6bc7e42" providerId="ADAL" clId="{C6B7969B-112F-4D1A-A1FC-4014E48A0E2A}" dt="2020-05-01T08:14:00.942" v="223" actId="478"/>
          <ac:picMkLst>
            <pc:docMk/>
            <pc:sldMk cId="3691358695" sldId="276"/>
            <ac:picMk id="21" creationId="{B22EC7F4-4B1B-4D26-91D8-B155C6EB71F3}"/>
          </ac:picMkLst>
        </pc:picChg>
        <pc:picChg chg="del">
          <ac:chgData name="Giorgio Bini" userId="eb242321-beaf-40bc-9579-8f81e6bc7e42" providerId="ADAL" clId="{C6B7969B-112F-4D1A-A1FC-4014E48A0E2A}" dt="2020-05-01T08:14:00.942" v="223" actId="478"/>
          <ac:picMkLst>
            <pc:docMk/>
            <pc:sldMk cId="3691358695" sldId="276"/>
            <ac:picMk id="23" creationId="{80F61668-940A-4458-A3B5-650081CE34D5}"/>
          </ac:picMkLst>
        </pc:picChg>
      </pc:sldChg>
      <pc:sldChg chg="addSp delSp modSp">
        <pc:chgData name="Giorgio Bini" userId="eb242321-beaf-40bc-9579-8f81e6bc7e42" providerId="ADAL" clId="{C6B7969B-112F-4D1A-A1FC-4014E48A0E2A}" dt="2020-05-04T14:14:14.486" v="2504" actId="20577"/>
        <pc:sldMkLst>
          <pc:docMk/>
          <pc:sldMk cId="3309948692" sldId="278"/>
        </pc:sldMkLst>
        <pc:spChg chg="del">
          <ac:chgData name="Giorgio Bini" userId="eb242321-beaf-40bc-9579-8f81e6bc7e42" providerId="ADAL" clId="{C6B7969B-112F-4D1A-A1FC-4014E48A0E2A}" dt="2020-05-01T08:09:46.499" v="160" actId="478"/>
          <ac:spMkLst>
            <pc:docMk/>
            <pc:sldMk cId="3309948692" sldId="278"/>
            <ac:spMk id="17" creationId="{6DDD4DBA-3CEA-4BD4-BD28-FB00816BBCF2}"/>
          </ac:spMkLst>
        </pc:spChg>
        <pc:spChg chg="del">
          <ac:chgData name="Giorgio Bini" userId="eb242321-beaf-40bc-9579-8f81e6bc7e42" providerId="ADAL" clId="{C6B7969B-112F-4D1A-A1FC-4014E48A0E2A}" dt="2020-05-01T08:09:49.436" v="161" actId="478"/>
          <ac:spMkLst>
            <pc:docMk/>
            <pc:sldMk cId="3309948692" sldId="278"/>
            <ac:spMk id="18" creationId="{428CAE3D-C70B-45B4-9BAA-DE397AD6E55D}"/>
          </ac:spMkLst>
        </pc:spChg>
        <pc:spChg chg="mod">
          <ac:chgData name="Giorgio Bini" userId="eb242321-beaf-40bc-9579-8f81e6bc7e42" providerId="ADAL" clId="{C6B7969B-112F-4D1A-A1FC-4014E48A0E2A}" dt="2020-05-01T08:12:35.397" v="182" actId="1076"/>
          <ac:spMkLst>
            <pc:docMk/>
            <pc:sldMk cId="3309948692" sldId="278"/>
            <ac:spMk id="32" creationId="{FE09B7B8-F668-41BD-A22F-B43B1DCD75D7}"/>
          </ac:spMkLst>
        </pc:spChg>
        <pc:spChg chg="mod">
          <ac:chgData name="Giorgio Bini" userId="eb242321-beaf-40bc-9579-8f81e6bc7e42" providerId="ADAL" clId="{C6B7969B-112F-4D1A-A1FC-4014E48A0E2A}" dt="2020-05-01T08:12:29.327" v="180" actId="1076"/>
          <ac:spMkLst>
            <pc:docMk/>
            <pc:sldMk cId="3309948692" sldId="278"/>
            <ac:spMk id="33" creationId="{ED13097A-AECE-41BA-AFEF-491E9C404266}"/>
          </ac:spMkLst>
        </pc:spChg>
        <pc:spChg chg="mod">
          <ac:chgData name="Giorgio Bini" userId="eb242321-beaf-40bc-9579-8f81e6bc7e42" providerId="ADAL" clId="{C6B7969B-112F-4D1A-A1FC-4014E48A0E2A}" dt="2020-05-01T08:12:23.044" v="178" actId="1076"/>
          <ac:spMkLst>
            <pc:docMk/>
            <pc:sldMk cId="3309948692" sldId="278"/>
            <ac:spMk id="34" creationId="{919216F5-F8BF-4C28-8ACB-47DAFF0B0AC5}"/>
          </ac:spMkLst>
        </pc:spChg>
        <pc:spChg chg="mod">
          <ac:chgData name="Giorgio Bini" userId="eb242321-beaf-40bc-9579-8f81e6bc7e42" providerId="ADAL" clId="{C6B7969B-112F-4D1A-A1FC-4014E48A0E2A}" dt="2020-05-01T08:13:22.057" v="217" actId="207"/>
          <ac:spMkLst>
            <pc:docMk/>
            <pc:sldMk cId="3309948692" sldId="278"/>
            <ac:spMk id="37" creationId="{4CE15C6D-CEDC-4A34-BEE2-92CD93C22914}"/>
          </ac:spMkLst>
        </pc:spChg>
        <pc:spChg chg="mod">
          <ac:chgData name="Giorgio Bini" userId="eb242321-beaf-40bc-9579-8f81e6bc7e42" providerId="ADAL" clId="{C6B7969B-112F-4D1A-A1FC-4014E48A0E2A}" dt="2020-05-04T14:14:14.486" v="2504" actId="20577"/>
          <ac:spMkLst>
            <pc:docMk/>
            <pc:sldMk cId="3309948692" sldId="278"/>
            <ac:spMk id="62" creationId="{6B497D2D-44AD-42CC-B3E4-1B0DCAD31E27}"/>
          </ac:spMkLst>
        </pc:spChg>
        <pc:spChg chg="mod">
          <ac:chgData name="Giorgio Bini" userId="eb242321-beaf-40bc-9579-8f81e6bc7e42" providerId="ADAL" clId="{C6B7969B-112F-4D1A-A1FC-4014E48A0E2A}" dt="2020-05-01T08:12:42.413" v="184" actId="1076"/>
          <ac:spMkLst>
            <pc:docMk/>
            <pc:sldMk cId="3309948692" sldId="278"/>
            <ac:spMk id="63" creationId="{3DD9AE8D-78EB-4AAC-B79F-016BD6F70484}"/>
          </ac:spMkLst>
        </pc:spChg>
        <pc:spChg chg="mod">
          <ac:chgData name="Giorgio Bini" userId="eb242321-beaf-40bc-9579-8f81e6bc7e42" providerId="ADAL" clId="{C6B7969B-112F-4D1A-A1FC-4014E48A0E2A}" dt="2020-05-01T08:13:27.967" v="219" actId="207"/>
          <ac:spMkLst>
            <pc:docMk/>
            <pc:sldMk cId="3309948692" sldId="278"/>
            <ac:spMk id="66" creationId="{51DE9E25-2824-4E4A-8BC1-F13544086A4C}"/>
          </ac:spMkLst>
        </pc:spChg>
        <pc:spChg chg="mod">
          <ac:chgData name="Giorgio Bini" userId="eb242321-beaf-40bc-9579-8f81e6bc7e42" providerId="ADAL" clId="{C6B7969B-112F-4D1A-A1FC-4014E48A0E2A}" dt="2020-05-01T08:13:31.104" v="220" actId="207"/>
          <ac:spMkLst>
            <pc:docMk/>
            <pc:sldMk cId="3309948692" sldId="278"/>
            <ac:spMk id="67" creationId="{8219CBFD-0C77-400D-B233-F71EB4BAE2B5}"/>
          </ac:spMkLst>
        </pc:spChg>
        <pc:spChg chg="mod">
          <ac:chgData name="Giorgio Bini" userId="eb242321-beaf-40bc-9579-8f81e6bc7e42" providerId="ADAL" clId="{C6B7969B-112F-4D1A-A1FC-4014E48A0E2A}" dt="2020-05-01T08:13:33.846" v="221" actId="207"/>
          <ac:spMkLst>
            <pc:docMk/>
            <pc:sldMk cId="3309948692" sldId="278"/>
            <ac:spMk id="68" creationId="{F685E3A9-7C0B-4A2D-9950-E3649D553690}"/>
          </ac:spMkLst>
        </pc:spChg>
        <pc:picChg chg="add mod">
          <ac:chgData name="Giorgio Bini" userId="eb242321-beaf-40bc-9579-8f81e6bc7e42" providerId="ADAL" clId="{C6B7969B-112F-4D1A-A1FC-4014E48A0E2A}" dt="2020-05-01T08:12:05.053" v="174" actId="1076"/>
          <ac:picMkLst>
            <pc:docMk/>
            <pc:sldMk cId="3309948692" sldId="278"/>
            <ac:picMk id="2" creationId="{D37ADC23-3889-4E90-898A-F3A686A38CEC}"/>
          </ac:picMkLst>
        </pc:picChg>
        <pc:picChg chg="del mod">
          <ac:chgData name="Giorgio Bini" userId="eb242321-beaf-40bc-9579-8f81e6bc7e42" providerId="ADAL" clId="{C6B7969B-112F-4D1A-A1FC-4014E48A0E2A}" dt="2020-05-01T08:01:04.176" v="1" actId="478"/>
          <ac:picMkLst>
            <pc:docMk/>
            <pc:sldMk cId="3309948692" sldId="278"/>
            <ac:picMk id="3" creationId="{2DB56975-1987-414F-A17A-D91CC1258FE5}"/>
          </ac:picMkLst>
        </pc:picChg>
        <pc:picChg chg="add mod">
          <ac:chgData name="Giorgio Bini" userId="eb242321-beaf-40bc-9579-8f81e6bc7e42" providerId="ADAL" clId="{C6B7969B-112F-4D1A-A1FC-4014E48A0E2A}" dt="2020-05-01T08:06:19.082" v="8" actId="1076"/>
          <ac:picMkLst>
            <pc:docMk/>
            <pc:sldMk cId="3309948692" sldId="278"/>
            <ac:picMk id="4" creationId="{ADA1736C-3F70-4D0B-9CA1-C605012B97BE}"/>
          </ac:picMkLst>
        </pc:picChg>
        <pc:cxnChg chg="mod">
          <ac:chgData name="Giorgio Bini" userId="eb242321-beaf-40bc-9579-8f81e6bc7e42" providerId="ADAL" clId="{C6B7969B-112F-4D1A-A1FC-4014E48A0E2A}" dt="2020-05-01T08:11:36.249" v="168" actId="14100"/>
          <ac:cxnSpMkLst>
            <pc:docMk/>
            <pc:sldMk cId="3309948692" sldId="278"/>
            <ac:cxnSpMk id="29" creationId="{F56DC166-A712-405A-A316-15BE924906DA}"/>
          </ac:cxnSpMkLst>
        </pc:cxnChg>
      </pc:sldChg>
      <pc:sldChg chg="del">
        <pc:chgData name="Giorgio Bini" userId="eb242321-beaf-40bc-9579-8f81e6bc7e42" providerId="ADAL" clId="{C6B7969B-112F-4D1A-A1FC-4014E48A0E2A}" dt="2020-05-01T08:18:38.325" v="305" actId="2696"/>
        <pc:sldMkLst>
          <pc:docMk/>
          <pc:sldMk cId="3584811673" sldId="288"/>
        </pc:sldMkLst>
      </pc:sldChg>
      <pc:sldChg chg="del">
        <pc:chgData name="Giorgio Bini" userId="eb242321-beaf-40bc-9579-8f81e6bc7e42" providerId="ADAL" clId="{C6B7969B-112F-4D1A-A1FC-4014E48A0E2A}" dt="2020-05-01T08:18:57.079" v="315" actId="2696"/>
        <pc:sldMkLst>
          <pc:docMk/>
          <pc:sldMk cId="1501454837" sldId="302"/>
        </pc:sldMkLst>
      </pc:sldChg>
      <pc:sldChg chg="del">
        <pc:chgData name="Giorgio Bini" userId="eb242321-beaf-40bc-9579-8f81e6bc7e42" providerId="ADAL" clId="{C6B7969B-112F-4D1A-A1FC-4014E48A0E2A}" dt="2020-05-01T08:18:39.672" v="306" actId="2696"/>
        <pc:sldMkLst>
          <pc:docMk/>
          <pc:sldMk cId="4135501168" sldId="304"/>
        </pc:sldMkLst>
      </pc:sldChg>
      <pc:sldChg chg="del">
        <pc:chgData name="Giorgio Bini" userId="eb242321-beaf-40bc-9579-8f81e6bc7e42" providerId="ADAL" clId="{C6B7969B-112F-4D1A-A1FC-4014E48A0E2A}" dt="2020-05-01T08:18:40.240" v="307" actId="2696"/>
        <pc:sldMkLst>
          <pc:docMk/>
          <pc:sldMk cId="3210833020" sldId="305"/>
        </pc:sldMkLst>
      </pc:sldChg>
      <pc:sldChg chg="del">
        <pc:chgData name="Giorgio Bini" userId="eb242321-beaf-40bc-9579-8f81e6bc7e42" providerId="ADAL" clId="{C6B7969B-112F-4D1A-A1FC-4014E48A0E2A}" dt="2020-05-01T08:18:41.348" v="309" actId="2696"/>
        <pc:sldMkLst>
          <pc:docMk/>
          <pc:sldMk cId="943481626" sldId="306"/>
        </pc:sldMkLst>
      </pc:sldChg>
      <pc:sldChg chg="del">
        <pc:chgData name="Giorgio Bini" userId="eb242321-beaf-40bc-9579-8f81e6bc7e42" providerId="ADAL" clId="{C6B7969B-112F-4D1A-A1FC-4014E48A0E2A}" dt="2020-05-01T08:18:26.648" v="300" actId="2696"/>
        <pc:sldMkLst>
          <pc:docMk/>
          <pc:sldMk cId="4017601313" sldId="311"/>
        </pc:sldMkLst>
      </pc:sldChg>
      <pc:sldChg chg="del">
        <pc:chgData name="Giorgio Bini" userId="eb242321-beaf-40bc-9579-8f81e6bc7e42" providerId="ADAL" clId="{C6B7969B-112F-4D1A-A1FC-4014E48A0E2A}" dt="2020-05-01T08:18:29.725" v="301" actId="2696"/>
        <pc:sldMkLst>
          <pc:docMk/>
          <pc:sldMk cId="3324245370" sldId="312"/>
        </pc:sldMkLst>
      </pc:sldChg>
      <pc:sldChg chg="del">
        <pc:chgData name="Giorgio Bini" userId="eb242321-beaf-40bc-9579-8f81e6bc7e42" providerId="ADAL" clId="{C6B7969B-112F-4D1A-A1FC-4014E48A0E2A}" dt="2020-05-01T08:18:30.385" v="302" actId="2696"/>
        <pc:sldMkLst>
          <pc:docMk/>
          <pc:sldMk cId="1447763015" sldId="313"/>
        </pc:sldMkLst>
      </pc:sldChg>
      <pc:sldChg chg="del">
        <pc:chgData name="Giorgio Bini" userId="eb242321-beaf-40bc-9579-8f81e6bc7e42" providerId="ADAL" clId="{C6B7969B-112F-4D1A-A1FC-4014E48A0E2A}" dt="2020-05-01T08:18:42.638" v="311" actId="2696"/>
        <pc:sldMkLst>
          <pc:docMk/>
          <pc:sldMk cId="3966674442" sldId="314"/>
        </pc:sldMkLst>
      </pc:sldChg>
      <pc:sldChg chg="del">
        <pc:chgData name="Giorgio Bini" userId="eb242321-beaf-40bc-9579-8f81e6bc7e42" providerId="ADAL" clId="{C6B7969B-112F-4D1A-A1FC-4014E48A0E2A}" dt="2020-05-01T08:18:45.486" v="312" actId="2696"/>
        <pc:sldMkLst>
          <pc:docMk/>
          <pc:sldMk cId="1234813496" sldId="315"/>
        </pc:sldMkLst>
      </pc:sldChg>
      <pc:sldChg chg="del">
        <pc:chgData name="Giorgio Bini" userId="eb242321-beaf-40bc-9579-8f81e6bc7e42" providerId="ADAL" clId="{C6B7969B-112F-4D1A-A1FC-4014E48A0E2A}" dt="2020-05-01T08:18:49.096" v="313" actId="2696"/>
        <pc:sldMkLst>
          <pc:docMk/>
          <pc:sldMk cId="551557913" sldId="316"/>
        </pc:sldMkLst>
      </pc:sldChg>
      <pc:sldChg chg="del">
        <pc:chgData name="Giorgio Bini" userId="eb242321-beaf-40bc-9579-8f81e6bc7e42" providerId="ADAL" clId="{C6B7969B-112F-4D1A-A1FC-4014E48A0E2A}" dt="2020-05-01T08:18:50.025" v="314" actId="2696"/>
        <pc:sldMkLst>
          <pc:docMk/>
          <pc:sldMk cId="1769087765" sldId="317"/>
        </pc:sldMkLst>
      </pc:sldChg>
      <pc:sldChg chg="addSp delSp modSp delAnim">
        <pc:chgData name="Giorgio Bini" userId="eb242321-beaf-40bc-9579-8f81e6bc7e42" providerId="ADAL" clId="{C6B7969B-112F-4D1A-A1FC-4014E48A0E2A}" dt="2020-05-04T15:49:25.474" v="2588" actId="14100"/>
        <pc:sldMkLst>
          <pc:docMk/>
          <pc:sldMk cId="249623698" sldId="318"/>
        </pc:sldMkLst>
        <pc:spChg chg="add del mod">
          <ac:chgData name="Giorgio Bini" userId="eb242321-beaf-40bc-9579-8f81e6bc7e42" providerId="ADAL" clId="{C6B7969B-112F-4D1A-A1FC-4014E48A0E2A}" dt="2020-05-03T14:14:08.080" v="806" actId="478"/>
          <ac:spMkLst>
            <pc:docMk/>
            <pc:sldMk cId="249623698" sldId="318"/>
            <ac:spMk id="2" creationId="{22B79200-B605-4E97-AAF7-01071AC052C6}"/>
          </ac:spMkLst>
        </pc:spChg>
        <pc:spChg chg="mod">
          <ac:chgData name="Giorgio Bini" userId="eb242321-beaf-40bc-9579-8f81e6bc7e42" providerId="ADAL" clId="{C6B7969B-112F-4D1A-A1FC-4014E48A0E2A}" dt="2020-05-01T08:16:56.270" v="289" actId="1076"/>
          <ac:spMkLst>
            <pc:docMk/>
            <pc:sldMk cId="249623698" sldId="318"/>
            <ac:spMk id="4" creationId="{B1EAE427-0439-460D-B045-86EC31CE5A90}"/>
          </ac:spMkLst>
        </pc:spChg>
        <pc:spChg chg="add mod">
          <ac:chgData name="Giorgio Bini" userId="eb242321-beaf-40bc-9579-8f81e6bc7e42" providerId="ADAL" clId="{C6B7969B-112F-4D1A-A1FC-4014E48A0E2A}" dt="2020-05-03T14:30:00.598" v="1272" actId="1076"/>
          <ac:spMkLst>
            <pc:docMk/>
            <pc:sldMk cId="249623698" sldId="318"/>
            <ac:spMk id="5" creationId="{4940C034-5FD0-47FF-8861-40595D49EDC3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6" creationId="{6E0516CE-0327-4329-8B41-171E05BDFA9C}"/>
          </ac:spMkLst>
        </pc:spChg>
        <pc:spChg chg="add mod">
          <ac:chgData name="Giorgio Bini" userId="eb242321-beaf-40bc-9579-8f81e6bc7e42" providerId="ADAL" clId="{C6B7969B-112F-4D1A-A1FC-4014E48A0E2A}" dt="2020-05-03T14:13:33.716" v="796" actId="20577"/>
          <ac:spMkLst>
            <pc:docMk/>
            <pc:sldMk cId="249623698" sldId="318"/>
            <ac:spMk id="7" creationId="{F65816D7-AFD3-4BDF-8EE9-AEECF33E3C49}"/>
          </ac:spMkLst>
        </pc:spChg>
        <pc:spChg chg="add mod">
          <ac:chgData name="Giorgio Bini" userId="eb242321-beaf-40bc-9579-8f81e6bc7e42" providerId="ADAL" clId="{C6B7969B-112F-4D1A-A1FC-4014E48A0E2A}" dt="2020-05-04T15:49:25.474" v="2588" actId="14100"/>
          <ac:spMkLst>
            <pc:docMk/>
            <pc:sldMk cId="249623698" sldId="318"/>
            <ac:spMk id="11" creationId="{F0A5592A-E130-4C96-922F-B6CC456C3DAD}"/>
          </ac:spMkLst>
        </pc:spChg>
        <pc:spChg chg="mod">
          <ac:chgData name="Giorgio Bini" userId="eb242321-beaf-40bc-9579-8f81e6bc7e42" providerId="ADAL" clId="{C6B7969B-112F-4D1A-A1FC-4014E48A0E2A}" dt="2020-05-01T08:16:37.883" v="283" actId="1076"/>
          <ac:spMkLst>
            <pc:docMk/>
            <pc:sldMk cId="249623698" sldId="318"/>
            <ac:spMk id="22" creationId="{9580BE08-7AFB-4CE4-8D9F-F281D1106169}"/>
          </ac:spMkLst>
        </pc:spChg>
        <pc:spChg chg="mod">
          <ac:chgData name="Giorgio Bini" userId="eb242321-beaf-40bc-9579-8f81e6bc7e42" providerId="ADAL" clId="{C6B7969B-112F-4D1A-A1FC-4014E48A0E2A}" dt="2020-05-01T08:17:57.084" v="297" actId="207"/>
          <ac:spMkLst>
            <pc:docMk/>
            <pc:sldMk cId="249623698" sldId="318"/>
            <ac:spMk id="23" creationId="{7530E7A5-00BB-4326-8630-E8F59933A25E}"/>
          </ac:spMkLst>
        </pc:spChg>
        <pc:spChg chg="mod">
          <ac:chgData name="Giorgio Bini" userId="eb242321-beaf-40bc-9579-8f81e6bc7e42" providerId="ADAL" clId="{C6B7969B-112F-4D1A-A1FC-4014E48A0E2A}" dt="2020-05-01T08:16:50.159" v="286" actId="403"/>
          <ac:spMkLst>
            <pc:docMk/>
            <pc:sldMk cId="249623698" sldId="318"/>
            <ac:spMk id="24" creationId="{DDA18695-33EC-4EB1-AE2F-4DD81EA06A18}"/>
          </ac:spMkLst>
        </pc:spChg>
        <pc:spChg chg="del">
          <ac:chgData name="Giorgio Bini" userId="eb242321-beaf-40bc-9579-8f81e6bc7e42" providerId="ADAL" clId="{C6B7969B-112F-4D1A-A1FC-4014E48A0E2A}" dt="2020-05-01T08:15:30.769" v="264" actId="478"/>
          <ac:spMkLst>
            <pc:docMk/>
            <pc:sldMk cId="249623698" sldId="318"/>
            <ac:spMk id="25" creationId="{E0581180-2829-4117-9AA2-A5BCE6FBCC70}"/>
          </ac:spMkLst>
        </pc:spChg>
        <pc:spChg chg="del">
          <ac:chgData name="Giorgio Bini" userId="eb242321-beaf-40bc-9579-8f81e6bc7e42" providerId="ADAL" clId="{C6B7969B-112F-4D1A-A1FC-4014E48A0E2A}" dt="2020-05-01T08:15:37.049" v="265" actId="478"/>
          <ac:spMkLst>
            <pc:docMk/>
            <pc:sldMk cId="249623698" sldId="318"/>
            <ac:spMk id="26" creationId="{E59C9886-6B9E-4661-A31C-6344266627D7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30" creationId="{80C78877-ADE3-45F7-B524-4DA5220A8754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31" creationId="{A8361AD2-0E5F-40A8-8F2C-FF71E3A0F6C3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32" creationId="{113416DA-243E-42BB-8DAE-2573A0A3C2B2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58" creationId="{B652313E-38E5-47F3-9070-6177B8A9B1BF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59" creationId="{F1CBD588-D218-4854-9D52-2AEE9210EA57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61" creationId="{3754AC3F-3C00-4855-88CA-93C11FDE6F5D}"/>
          </ac:spMkLst>
        </pc:spChg>
        <pc:spChg chg="del">
          <ac:chgData name="Giorgio Bini" userId="eb242321-beaf-40bc-9579-8f81e6bc7e42" providerId="ADAL" clId="{C6B7969B-112F-4D1A-A1FC-4014E48A0E2A}" dt="2020-05-01T08:17:09.949" v="292" actId="478"/>
          <ac:spMkLst>
            <pc:docMk/>
            <pc:sldMk cId="249623698" sldId="318"/>
            <ac:spMk id="62" creationId="{E6BE0E6D-1808-44A9-A88B-82C10777AF78}"/>
          </ac:spMkLst>
        </pc:spChg>
        <pc:graphicFrameChg chg="add del mod modGraphic">
          <ac:chgData name="Giorgio Bini" userId="eb242321-beaf-40bc-9579-8f81e6bc7e42" providerId="ADAL" clId="{C6B7969B-112F-4D1A-A1FC-4014E48A0E2A}" dt="2020-05-03T14:24:07.406" v="1155" actId="478"/>
          <ac:graphicFrameMkLst>
            <pc:docMk/>
            <pc:sldMk cId="249623698" sldId="318"/>
            <ac:graphicFrameMk id="3" creationId="{46258B91-4E57-48A5-8CD2-477198EFF9F0}"/>
          </ac:graphicFrameMkLst>
        </pc:graphicFrameChg>
        <pc:graphicFrameChg chg="add mod modGraphic">
          <ac:chgData name="Giorgio Bini" userId="eb242321-beaf-40bc-9579-8f81e6bc7e42" providerId="ADAL" clId="{C6B7969B-112F-4D1A-A1FC-4014E48A0E2A}" dt="2020-05-03T14:28:57.610" v="1267" actId="14100"/>
          <ac:graphicFrameMkLst>
            <pc:docMk/>
            <pc:sldMk cId="249623698" sldId="318"/>
            <ac:graphicFrameMk id="8" creationId="{A4ACCA02-A4BE-4372-ACF5-8845F8A3F81F}"/>
          </ac:graphicFrameMkLst>
        </pc:graphicFrameChg>
        <pc:graphicFrameChg chg="add del mod modGraphic">
          <ac:chgData name="Giorgio Bini" userId="eb242321-beaf-40bc-9579-8f81e6bc7e42" providerId="ADAL" clId="{C6B7969B-112F-4D1A-A1FC-4014E48A0E2A}" dt="2020-05-03T14:24:03.471" v="1154" actId="478"/>
          <ac:graphicFrameMkLst>
            <pc:docMk/>
            <pc:sldMk cId="249623698" sldId="318"/>
            <ac:graphicFrameMk id="13" creationId="{72950F6B-AFDA-4427-994B-C3628CF31452}"/>
          </ac:graphicFrameMkLst>
        </pc:graphicFrameChg>
        <pc:graphicFrameChg chg="add del mod">
          <ac:chgData name="Giorgio Bini" userId="eb242321-beaf-40bc-9579-8f81e6bc7e42" providerId="ADAL" clId="{C6B7969B-112F-4D1A-A1FC-4014E48A0E2A}" dt="2020-05-03T14:17:57.461" v="1103"/>
          <ac:graphicFrameMkLst>
            <pc:docMk/>
            <pc:sldMk cId="249623698" sldId="318"/>
            <ac:graphicFrameMk id="14" creationId="{BDAEF5CE-E3A7-44FA-923B-5066816E7506}"/>
          </ac:graphicFrameMkLst>
        </pc:graphicFrameChg>
        <pc:graphicFrameChg chg="add del mod modGraphic">
          <ac:chgData name="Giorgio Bini" userId="eb242321-beaf-40bc-9579-8f81e6bc7e42" providerId="ADAL" clId="{C6B7969B-112F-4D1A-A1FC-4014E48A0E2A}" dt="2020-05-03T14:24:03.471" v="1154" actId="478"/>
          <ac:graphicFrameMkLst>
            <pc:docMk/>
            <pc:sldMk cId="249623698" sldId="318"/>
            <ac:graphicFrameMk id="15" creationId="{DB9A0F86-4A6B-4704-A360-9F1AC2FC4DD1}"/>
          </ac:graphicFrameMkLst>
        </pc:graphicFrameChg>
        <pc:picChg chg="del">
          <ac:chgData name="Giorgio Bini" userId="eb242321-beaf-40bc-9579-8f81e6bc7e42" providerId="ADAL" clId="{C6B7969B-112F-4D1A-A1FC-4014E48A0E2A}" dt="2020-05-01T08:17:09.949" v="292" actId="478"/>
          <ac:picMkLst>
            <pc:docMk/>
            <pc:sldMk cId="249623698" sldId="318"/>
            <ac:picMk id="3" creationId="{AD7B764F-910E-4DCD-B6A2-04A86ECCBB66}"/>
          </ac:picMkLst>
        </pc:picChg>
        <pc:picChg chg="add">
          <ac:chgData name="Giorgio Bini" userId="eb242321-beaf-40bc-9579-8f81e6bc7e42" providerId="ADAL" clId="{C6B7969B-112F-4D1A-A1FC-4014E48A0E2A}" dt="2020-05-03T14:04:33.761" v="639"/>
          <ac:picMkLst>
            <pc:docMk/>
            <pc:sldMk cId="249623698" sldId="318"/>
            <ac:picMk id="6" creationId="{CF30984C-11EF-44B0-9B86-35C0D4A344D0}"/>
          </ac:picMkLst>
        </pc:picChg>
        <pc:picChg chg="add mod">
          <ac:chgData name="Giorgio Bini" userId="eb242321-beaf-40bc-9579-8f81e6bc7e42" providerId="ADAL" clId="{C6B7969B-112F-4D1A-A1FC-4014E48A0E2A}" dt="2020-05-03T14:14:12.473" v="807" actId="1076"/>
          <ac:picMkLst>
            <pc:docMk/>
            <pc:sldMk cId="249623698" sldId="318"/>
            <ac:picMk id="10" creationId="{ED3591CA-9336-4558-93D1-3F000C677D71}"/>
          </ac:picMkLst>
        </pc:picChg>
        <pc:cxnChg chg="del">
          <ac:chgData name="Giorgio Bini" userId="eb242321-beaf-40bc-9579-8f81e6bc7e42" providerId="ADAL" clId="{C6B7969B-112F-4D1A-A1FC-4014E48A0E2A}" dt="2020-05-01T08:15:59.247" v="270" actId="478"/>
          <ac:cxnSpMkLst>
            <pc:docMk/>
            <pc:sldMk cId="249623698" sldId="318"/>
            <ac:cxnSpMk id="17" creationId="{F213DA2E-58EB-4AF7-84A1-71569D8083BD}"/>
          </ac:cxnSpMkLst>
        </pc:cxnChg>
      </pc:sldChg>
      <pc:sldChg chg="del">
        <pc:chgData name="Giorgio Bini" userId="eb242321-beaf-40bc-9579-8f81e6bc7e42" providerId="ADAL" clId="{C6B7969B-112F-4D1A-A1FC-4014E48A0E2A}" dt="2020-05-01T08:18:31.396" v="303" actId="2696"/>
        <pc:sldMkLst>
          <pc:docMk/>
          <pc:sldMk cId="1656246437" sldId="319"/>
        </pc:sldMkLst>
      </pc:sldChg>
      <pc:sldChg chg="del">
        <pc:chgData name="Giorgio Bini" userId="eb242321-beaf-40bc-9579-8f81e6bc7e42" providerId="ADAL" clId="{C6B7969B-112F-4D1A-A1FC-4014E48A0E2A}" dt="2020-05-01T08:18:35.180" v="304" actId="2696"/>
        <pc:sldMkLst>
          <pc:docMk/>
          <pc:sldMk cId="2627362350" sldId="320"/>
        </pc:sldMkLst>
      </pc:sldChg>
      <pc:sldChg chg="del">
        <pc:chgData name="Giorgio Bini" userId="eb242321-beaf-40bc-9579-8f81e6bc7e42" providerId="ADAL" clId="{C6B7969B-112F-4D1A-A1FC-4014E48A0E2A}" dt="2020-05-01T08:18:40.845" v="308" actId="2696"/>
        <pc:sldMkLst>
          <pc:docMk/>
          <pc:sldMk cId="4108354853" sldId="321"/>
        </pc:sldMkLst>
      </pc:sldChg>
      <pc:sldChg chg="del">
        <pc:chgData name="Giorgio Bini" userId="eb242321-beaf-40bc-9579-8f81e6bc7e42" providerId="ADAL" clId="{C6B7969B-112F-4D1A-A1FC-4014E48A0E2A}" dt="2020-05-01T08:18:42.625" v="310" actId="2696"/>
        <pc:sldMkLst>
          <pc:docMk/>
          <pc:sldMk cId="2392659986" sldId="322"/>
        </pc:sldMkLst>
      </pc:sldChg>
      <pc:sldChg chg="del">
        <pc:chgData name="Giorgio Bini" userId="eb242321-beaf-40bc-9579-8f81e6bc7e42" providerId="ADAL" clId="{C6B7969B-112F-4D1A-A1FC-4014E48A0E2A}" dt="2020-05-01T08:19:00.411" v="316" actId="2696"/>
        <pc:sldMkLst>
          <pc:docMk/>
          <pc:sldMk cId="3835399630" sldId="323"/>
        </pc:sldMkLst>
      </pc:sldChg>
      <pc:sldChg chg="addSp delSp modSp add ord setBg">
        <pc:chgData name="Giorgio Bini" userId="eb242321-beaf-40bc-9579-8f81e6bc7e42" providerId="ADAL" clId="{C6B7969B-112F-4D1A-A1FC-4014E48A0E2A}" dt="2020-05-04T15:48:39.119" v="2581" actId="1076"/>
        <pc:sldMkLst>
          <pc:docMk/>
          <pc:sldMk cId="3826223798" sldId="324"/>
        </pc:sldMkLst>
        <pc:spChg chg="add del mod">
          <ac:chgData name="Giorgio Bini" userId="eb242321-beaf-40bc-9579-8f81e6bc7e42" providerId="ADAL" clId="{C6B7969B-112F-4D1A-A1FC-4014E48A0E2A}" dt="2020-05-04T09:44:47.464" v="1807" actId="478"/>
          <ac:spMkLst>
            <pc:docMk/>
            <pc:sldMk cId="3826223798" sldId="324"/>
            <ac:spMk id="5" creationId="{FDBA9FED-2B26-4F8F-B533-C5D4B8D98FB1}"/>
          </ac:spMkLst>
        </pc:spChg>
        <pc:spChg chg="mod">
          <ac:chgData name="Giorgio Bini" userId="eb242321-beaf-40bc-9579-8f81e6bc7e42" providerId="ADAL" clId="{C6B7969B-112F-4D1A-A1FC-4014E48A0E2A}" dt="2020-05-04T14:12:44.710" v="2479" actId="1076"/>
          <ac:spMkLst>
            <pc:docMk/>
            <pc:sldMk cId="3826223798" sldId="324"/>
            <ac:spMk id="6" creationId="{025FF15B-A822-41A8-8223-73945A91BC8A}"/>
          </ac:spMkLst>
        </pc:spChg>
        <pc:spChg chg="add mod">
          <ac:chgData name="Giorgio Bini" userId="eb242321-beaf-40bc-9579-8f81e6bc7e42" providerId="ADAL" clId="{C6B7969B-112F-4D1A-A1FC-4014E48A0E2A}" dt="2020-05-04T09:50:11.509" v="1839" actId="20577"/>
          <ac:spMkLst>
            <pc:docMk/>
            <pc:sldMk cId="3826223798" sldId="324"/>
            <ac:spMk id="7" creationId="{A12F2FED-8594-4C65-8ADA-90392A948B34}"/>
          </ac:spMkLst>
        </pc:spChg>
        <pc:spChg chg="add mod">
          <ac:chgData name="Giorgio Bini" userId="eb242321-beaf-40bc-9579-8f81e6bc7e42" providerId="ADAL" clId="{C6B7969B-112F-4D1A-A1FC-4014E48A0E2A}" dt="2020-05-04T09:50:21.708" v="1840" actId="14100"/>
          <ac:spMkLst>
            <pc:docMk/>
            <pc:sldMk cId="3826223798" sldId="324"/>
            <ac:spMk id="8" creationId="{892573D6-0F90-4CC6-A68C-FACB49DC1C46}"/>
          </ac:spMkLst>
        </pc:spChg>
        <pc:spChg chg="add mod">
          <ac:chgData name="Giorgio Bini" userId="eb242321-beaf-40bc-9579-8f81e6bc7e42" providerId="ADAL" clId="{C6B7969B-112F-4D1A-A1FC-4014E48A0E2A}" dt="2020-05-04T09:49:59.887" v="1830" actId="14100"/>
          <ac:spMkLst>
            <pc:docMk/>
            <pc:sldMk cId="3826223798" sldId="324"/>
            <ac:spMk id="9" creationId="{10423F4F-5B63-4992-9A80-FE8AE85E4A2A}"/>
          </ac:spMkLst>
        </pc:spChg>
        <pc:spChg chg="add mod">
          <ac:chgData name="Giorgio Bini" userId="eb242321-beaf-40bc-9579-8f81e6bc7e42" providerId="ADAL" clId="{C6B7969B-112F-4D1A-A1FC-4014E48A0E2A}" dt="2020-05-04T09:49:36.603" v="1825" actId="14100"/>
          <ac:spMkLst>
            <pc:docMk/>
            <pc:sldMk cId="3826223798" sldId="324"/>
            <ac:spMk id="10" creationId="{3DD8A582-B008-435D-96CF-B59C97033BF0}"/>
          </ac:spMkLst>
        </pc:spChg>
        <pc:spChg chg="add mod">
          <ac:chgData name="Giorgio Bini" userId="eb242321-beaf-40bc-9579-8f81e6bc7e42" providerId="ADAL" clId="{C6B7969B-112F-4D1A-A1FC-4014E48A0E2A}" dt="2020-05-04T09:48:30.578" v="1811" actId="14100"/>
          <ac:spMkLst>
            <pc:docMk/>
            <pc:sldMk cId="3826223798" sldId="324"/>
            <ac:spMk id="11" creationId="{D3B0A089-F23B-4339-9E38-ECC3E537479D}"/>
          </ac:spMkLst>
        </pc:spChg>
        <pc:spChg chg="add mod">
          <ac:chgData name="Giorgio Bini" userId="eb242321-beaf-40bc-9579-8f81e6bc7e42" providerId="ADAL" clId="{C6B7969B-112F-4D1A-A1FC-4014E48A0E2A}" dt="2020-05-04T09:49:05.566" v="1818" actId="14100"/>
          <ac:spMkLst>
            <pc:docMk/>
            <pc:sldMk cId="3826223798" sldId="324"/>
            <ac:spMk id="12" creationId="{E5DF5E1F-9968-42B5-BE96-1F66C235221D}"/>
          </ac:spMkLst>
        </pc:spChg>
        <pc:spChg chg="add mod">
          <ac:chgData name="Giorgio Bini" userId="eb242321-beaf-40bc-9579-8f81e6bc7e42" providerId="ADAL" clId="{C6B7969B-112F-4D1A-A1FC-4014E48A0E2A}" dt="2020-05-04T09:50:28.134" v="1841" actId="14100"/>
          <ac:spMkLst>
            <pc:docMk/>
            <pc:sldMk cId="3826223798" sldId="324"/>
            <ac:spMk id="13" creationId="{E244FF7B-C15C-4067-B2F8-4415EA18882B}"/>
          </ac:spMkLst>
        </pc:spChg>
        <pc:spChg chg="add mod">
          <ac:chgData name="Giorgio Bini" userId="eb242321-beaf-40bc-9579-8f81e6bc7e42" providerId="ADAL" clId="{C6B7969B-112F-4D1A-A1FC-4014E48A0E2A}" dt="2020-05-04T09:22:58.859" v="1672" actId="1076"/>
          <ac:spMkLst>
            <pc:docMk/>
            <pc:sldMk cId="3826223798" sldId="324"/>
            <ac:spMk id="14" creationId="{215F0DB0-94D6-4D01-9715-4F4F7CB48BC5}"/>
          </ac:spMkLst>
        </pc:spChg>
        <pc:spChg chg="add del mod">
          <ac:chgData name="Giorgio Bini" userId="eb242321-beaf-40bc-9579-8f81e6bc7e42" providerId="ADAL" clId="{C6B7969B-112F-4D1A-A1FC-4014E48A0E2A}" dt="2020-05-04T09:44:44.937" v="1805" actId="478"/>
          <ac:spMkLst>
            <pc:docMk/>
            <pc:sldMk cId="3826223798" sldId="324"/>
            <ac:spMk id="16" creationId="{8289DD56-294B-4C3C-ACEF-2EF6B1074FD3}"/>
          </ac:spMkLst>
        </pc:spChg>
        <pc:spChg chg="add del mod">
          <ac:chgData name="Giorgio Bini" userId="eb242321-beaf-40bc-9579-8f81e6bc7e42" providerId="ADAL" clId="{C6B7969B-112F-4D1A-A1FC-4014E48A0E2A}" dt="2020-05-04T09:44:46.194" v="1806" actId="478"/>
          <ac:spMkLst>
            <pc:docMk/>
            <pc:sldMk cId="3826223798" sldId="324"/>
            <ac:spMk id="17" creationId="{98B52AF3-F62B-49EB-B634-F8DA21F4A756}"/>
          </ac:spMkLst>
        </pc:spChg>
        <pc:spChg chg="add del mod">
          <ac:chgData name="Giorgio Bini" userId="eb242321-beaf-40bc-9579-8f81e6bc7e42" providerId="ADAL" clId="{C6B7969B-112F-4D1A-A1FC-4014E48A0E2A}" dt="2020-05-04T14:01:06.652" v="2274" actId="478"/>
          <ac:spMkLst>
            <pc:docMk/>
            <pc:sldMk cId="3826223798" sldId="324"/>
            <ac:spMk id="19" creationId="{C09AE73F-FB1A-49D3-8FD2-F83C39856D6E}"/>
          </ac:spMkLst>
        </pc:spChg>
        <pc:spChg chg="add">
          <ac:chgData name="Giorgio Bini" userId="eb242321-beaf-40bc-9579-8f81e6bc7e42" providerId="ADAL" clId="{C6B7969B-112F-4D1A-A1FC-4014E48A0E2A}" dt="2020-05-04T14:01:18.656" v="2275"/>
          <ac:spMkLst>
            <pc:docMk/>
            <pc:sldMk cId="3826223798" sldId="324"/>
            <ac:spMk id="23" creationId="{CAEC0225-5524-4249-9CD9-67F4F1D0AAFE}"/>
          </ac:spMkLst>
        </pc:spChg>
        <pc:spChg chg="add mod">
          <ac:chgData name="Giorgio Bini" userId="eb242321-beaf-40bc-9579-8f81e6bc7e42" providerId="ADAL" clId="{C6B7969B-112F-4D1A-A1FC-4014E48A0E2A}" dt="2020-05-04T15:48:39.119" v="2581" actId="1076"/>
          <ac:spMkLst>
            <pc:docMk/>
            <pc:sldMk cId="3826223798" sldId="324"/>
            <ac:spMk id="24" creationId="{233DC6EE-CF72-468A-B2C8-86DF88765615}"/>
          </ac:spMkLst>
        </pc:spChg>
        <pc:spChg chg="add">
          <ac:chgData name="Giorgio Bini" userId="eb242321-beaf-40bc-9579-8f81e6bc7e42" providerId="ADAL" clId="{C6B7969B-112F-4D1A-A1FC-4014E48A0E2A}" dt="2020-05-04T14:01:18.656" v="2275"/>
          <ac:spMkLst>
            <pc:docMk/>
            <pc:sldMk cId="3826223798" sldId="324"/>
            <ac:spMk id="25" creationId="{6A4E4145-407E-412C-8CF5-E0CF71C6BA1F}"/>
          </ac:spMkLst>
        </pc:spChg>
        <pc:spChg chg="add del">
          <ac:chgData name="Giorgio Bini" userId="eb242321-beaf-40bc-9579-8f81e6bc7e42" providerId="ADAL" clId="{C6B7969B-112F-4D1A-A1FC-4014E48A0E2A}" dt="2020-05-04T14:01:23.245" v="2276" actId="478"/>
          <ac:spMkLst>
            <pc:docMk/>
            <pc:sldMk cId="3826223798" sldId="324"/>
            <ac:spMk id="26" creationId="{9BAD1037-7B5E-4B39-9861-7BD39FD485EA}"/>
          </ac:spMkLst>
        </pc:spChg>
        <pc:spChg chg="add">
          <ac:chgData name="Giorgio Bini" userId="eb242321-beaf-40bc-9579-8f81e6bc7e42" providerId="ADAL" clId="{C6B7969B-112F-4D1A-A1FC-4014E48A0E2A}" dt="2020-05-04T14:01:18.656" v="2275"/>
          <ac:spMkLst>
            <pc:docMk/>
            <pc:sldMk cId="3826223798" sldId="324"/>
            <ac:spMk id="27" creationId="{371B5127-B64F-44E8-8DBB-F7AAEBD1517E}"/>
          </ac:spMkLst>
        </pc:spChg>
        <pc:spChg chg="add mod">
          <ac:chgData name="Giorgio Bini" userId="eb242321-beaf-40bc-9579-8f81e6bc7e42" providerId="ADAL" clId="{C6B7969B-112F-4D1A-A1FC-4014E48A0E2A}" dt="2020-05-04T15:48:10.305" v="2573" actId="14100"/>
          <ac:spMkLst>
            <pc:docMk/>
            <pc:sldMk cId="3826223798" sldId="324"/>
            <ac:spMk id="29" creationId="{B5927B3A-644C-413B-AF59-F689A9AED24C}"/>
          </ac:spMkLst>
        </pc:spChg>
        <pc:spChg chg="add mod">
          <ac:chgData name="Giorgio Bini" userId="eb242321-beaf-40bc-9579-8f81e6bc7e42" providerId="ADAL" clId="{C6B7969B-112F-4D1A-A1FC-4014E48A0E2A}" dt="2020-05-04T15:48:31.695" v="2579" actId="123"/>
          <ac:spMkLst>
            <pc:docMk/>
            <pc:sldMk cId="3826223798" sldId="324"/>
            <ac:spMk id="30" creationId="{EF075A23-B386-43C4-94CA-7C61F36F664E}"/>
          </ac:spMkLst>
        </pc:spChg>
        <pc:spChg chg="add mod">
          <ac:chgData name="Giorgio Bini" userId="eb242321-beaf-40bc-9579-8f81e6bc7e42" providerId="ADAL" clId="{C6B7969B-112F-4D1A-A1FC-4014E48A0E2A}" dt="2020-05-04T15:48:35.740" v="2580" actId="1076"/>
          <ac:spMkLst>
            <pc:docMk/>
            <pc:sldMk cId="3826223798" sldId="324"/>
            <ac:spMk id="31" creationId="{1DEE8F82-0386-46F2-B3C7-24D0941F1514}"/>
          </ac:spMkLst>
        </pc:spChg>
        <pc:spChg chg="add mod">
          <ac:chgData name="Giorgio Bini" userId="eb242321-beaf-40bc-9579-8f81e6bc7e42" providerId="ADAL" clId="{C6B7969B-112F-4D1A-A1FC-4014E48A0E2A}" dt="2020-05-04T15:48:19.685" v="2576" actId="14100"/>
          <ac:spMkLst>
            <pc:docMk/>
            <pc:sldMk cId="3826223798" sldId="324"/>
            <ac:spMk id="32" creationId="{8D2C438F-F63B-4AF9-A751-AA2F4C41417B}"/>
          </ac:spMkLst>
        </pc:spChg>
        <pc:spChg chg="del">
          <ac:chgData name="Giorgio Bini" userId="eb242321-beaf-40bc-9579-8f81e6bc7e42" providerId="ADAL" clId="{C6B7969B-112F-4D1A-A1FC-4014E48A0E2A}" dt="2020-05-04T09:21:58.687" v="1656" actId="478"/>
          <ac:spMkLst>
            <pc:docMk/>
            <pc:sldMk cId="3826223798" sldId="324"/>
            <ac:spMk id="87" creationId="{E054AFD5-9E45-46F8-AA0A-E37CC311A84B}"/>
          </ac:spMkLst>
        </pc:spChg>
        <pc:graphicFrameChg chg="add del">
          <ac:chgData name="Giorgio Bini" userId="eb242321-beaf-40bc-9579-8f81e6bc7e42" providerId="ADAL" clId="{C6B7969B-112F-4D1A-A1FC-4014E48A0E2A}" dt="2020-05-04T08:49:46.542" v="1387"/>
          <ac:graphicFrameMkLst>
            <pc:docMk/>
            <pc:sldMk cId="3826223798" sldId="324"/>
            <ac:graphicFrameMk id="4" creationId="{5D894841-4B30-4084-BAE2-3B86001F9992}"/>
          </ac:graphicFrameMkLst>
        </pc:graphicFrameChg>
        <pc:graphicFrameChg chg="add del">
          <ac:chgData name="Giorgio Bini" userId="eb242321-beaf-40bc-9579-8f81e6bc7e42" providerId="ADAL" clId="{C6B7969B-112F-4D1A-A1FC-4014E48A0E2A}" dt="2020-05-04T09:49:22.718" v="1820"/>
          <ac:graphicFrameMkLst>
            <pc:docMk/>
            <pc:sldMk cId="3826223798" sldId="324"/>
            <ac:graphicFrameMk id="18" creationId="{0569AB60-3FC7-4EB6-B377-336216185ABC}"/>
          </ac:graphicFrameMkLst>
        </pc:graphicFrameChg>
        <pc:picChg chg="add del mod">
          <ac:chgData name="Giorgio Bini" userId="eb242321-beaf-40bc-9579-8f81e6bc7e42" providerId="ADAL" clId="{C6B7969B-112F-4D1A-A1FC-4014E48A0E2A}" dt="2020-05-04T08:45:05.765" v="1344" actId="478"/>
          <ac:picMkLst>
            <pc:docMk/>
            <pc:sldMk cId="3826223798" sldId="324"/>
            <ac:picMk id="2" creationId="{25B06E31-6B92-45A9-8CCD-B742D959F12F}"/>
          </ac:picMkLst>
        </pc:picChg>
        <pc:picChg chg="add del mod">
          <ac:chgData name="Giorgio Bini" userId="eb242321-beaf-40bc-9579-8f81e6bc7e42" providerId="ADAL" clId="{C6B7969B-112F-4D1A-A1FC-4014E48A0E2A}" dt="2020-05-04T09:21:31.644" v="1650" actId="478"/>
          <ac:picMkLst>
            <pc:docMk/>
            <pc:sldMk cId="3826223798" sldId="324"/>
            <ac:picMk id="3" creationId="{4505561C-812E-4105-B298-D486AD40C395}"/>
          </ac:picMkLst>
        </pc:picChg>
        <pc:picChg chg="add del">
          <ac:chgData name="Giorgio Bini" userId="eb242321-beaf-40bc-9579-8f81e6bc7e42" providerId="ADAL" clId="{C6B7969B-112F-4D1A-A1FC-4014E48A0E2A}" dt="2020-05-03T12:45:14.747" v="365"/>
          <ac:picMkLst>
            <pc:docMk/>
            <pc:sldMk cId="3826223798" sldId="324"/>
            <ac:picMk id="4" creationId="{2DB51443-DE02-4247-BF56-D253B96FA149}"/>
          </ac:picMkLst>
        </pc:picChg>
        <pc:picChg chg="add del">
          <ac:chgData name="Giorgio Bini" userId="eb242321-beaf-40bc-9579-8f81e6bc7e42" providerId="ADAL" clId="{C6B7969B-112F-4D1A-A1FC-4014E48A0E2A}" dt="2020-05-03T14:31:01.566" v="1274"/>
          <ac:picMkLst>
            <pc:docMk/>
            <pc:sldMk cId="3826223798" sldId="324"/>
            <ac:picMk id="5" creationId="{C37005E1-294B-4E59-9DA6-597CB3E8BC58}"/>
          </ac:picMkLst>
        </pc:picChg>
        <pc:picChg chg="add del">
          <ac:chgData name="Giorgio Bini" userId="eb242321-beaf-40bc-9579-8f81e6bc7e42" providerId="ADAL" clId="{C6B7969B-112F-4D1A-A1FC-4014E48A0E2A}" dt="2020-05-03T14:31:01.566" v="1274"/>
          <ac:picMkLst>
            <pc:docMk/>
            <pc:sldMk cId="3826223798" sldId="324"/>
            <ac:picMk id="7" creationId="{D2FC4AE7-EE27-4FC9-8A9A-B0ADB4DBEE99}"/>
          </ac:picMkLst>
        </pc:picChg>
        <pc:picChg chg="add del">
          <ac:chgData name="Giorgio Bini" userId="eb242321-beaf-40bc-9579-8f81e6bc7e42" providerId="ADAL" clId="{C6B7969B-112F-4D1A-A1FC-4014E48A0E2A}" dt="2020-05-03T14:31:01.566" v="1274"/>
          <ac:picMkLst>
            <pc:docMk/>
            <pc:sldMk cId="3826223798" sldId="324"/>
            <ac:picMk id="8" creationId="{15BF4204-542C-479F-A4B7-DF73BAA72780}"/>
          </ac:picMkLst>
        </pc:picChg>
        <pc:picChg chg="add mod ord">
          <ac:chgData name="Giorgio Bini" userId="eb242321-beaf-40bc-9579-8f81e6bc7e42" providerId="ADAL" clId="{C6B7969B-112F-4D1A-A1FC-4014E48A0E2A}" dt="2020-05-04T14:11:34.887" v="2418" actId="1076"/>
          <ac:picMkLst>
            <pc:docMk/>
            <pc:sldMk cId="3826223798" sldId="324"/>
            <ac:picMk id="15" creationId="{1CE2426E-7B6B-437A-B69E-F8091BF9C551}"/>
          </ac:picMkLst>
        </pc:picChg>
        <pc:picChg chg="add mod">
          <ac:chgData name="Giorgio Bini" userId="eb242321-beaf-40bc-9579-8f81e6bc7e42" providerId="ADAL" clId="{C6B7969B-112F-4D1A-A1FC-4014E48A0E2A}" dt="2020-05-04T13:50:19.316" v="2185" actId="1076"/>
          <ac:picMkLst>
            <pc:docMk/>
            <pc:sldMk cId="3826223798" sldId="324"/>
            <ac:picMk id="20" creationId="{0FE1AEE1-52BF-4560-9DE6-7A601399FEC8}"/>
          </ac:picMkLst>
        </pc:picChg>
        <pc:picChg chg="del">
          <ac:chgData name="Giorgio Bini" userId="eb242321-beaf-40bc-9579-8f81e6bc7e42" providerId="ADAL" clId="{C6B7969B-112F-4D1A-A1FC-4014E48A0E2A}" dt="2020-05-01T08:14:42.922" v="241" actId="478"/>
          <ac:picMkLst>
            <pc:docMk/>
            <pc:sldMk cId="3826223798" sldId="324"/>
            <ac:picMk id="25" creationId="{13D4AF1B-3F50-4A72-8203-37EA4A97FE92}"/>
          </ac:picMkLst>
        </pc:picChg>
        <pc:picChg chg="del">
          <ac:chgData name="Giorgio Bini" userId="eb242321-beaf-40bc-9579-8f81e6bc7e42" providerId="ADAL" clId="{C6B7969B-112F-4D1A-A1FC-4014E48A0E2A}" dt="2020-05-01T08:14:42.922" v="241" actId="478"/>
          <ac:picMkLst>
            <pc:docMk/>
            <pc:sldMk cId="3826223798" sldId="324"/>
            <ac:picMk id="27" creationId="{A9C53273-BC66-4112-9895-7E1E51BA67C4}"/>
          </ac:picMkLst>
        </pc:picChg>
        <pc:picChg chg="del">
          <ac:chgData name="Giorgio Bini" userId="eb242321-beaf-40bc-9579-8f81e6bc7e42" providerId="ADAL" clId="{C6B7969B-112F-4D1A-A1FC-4014E48A0E2A}" dt="2020-05-01T08:14:42.922" v="241" actId="478"/>
          <ac:picMkLst>
            <pc:docMk/>
            <pc:sldMk cId="3826223798" sldId="324"/>
            <ac:picMk id="49" creationId="{3A45C466-9609-4825-B12B-C00E4222BEC1}"/>
          </ac:picMkLst>
        </pc:picChg>
        <pc:cxnChg chg="add mod">
          <ac:chgData name="Giorgio Bini" userId="eb242321-beaf-40bc-9579-8f81e6bc7e42" providerId="ADAL" clId="{C6B7969B-112F-4D1A-A1FC-4014E48A0E2A}" dt="2020-05-04T14:01:31.824" v="2278" actId="14100"/>
          <ac:cxnSpMkLst>
            <pc:docMk/>
            <pc:sldMk cId="3826223798" sldId="324"/>
            <ac:cxnSpMk id="22" creationId="{BF88C415-E17D-4092-A788-D851B90340DE}"/>
          </ac:cxnSpMkLst>
        </pc:cxnChg>
      </pc:sldChg>
      <pc:sldChg chg="addSp delSp modSp add">
        <pc:chgData name="Giorgio Bini" userId="eb242321-beaf-40bc-9579-8f81e6bc7e42" providerId="ADAL" clId="{C6B7969B-112F-4D1A-A1FC-4014E48A0E2A}" dt="2020-05-04T10:09:55.201" v="2052"/>
        <pc:sldMkLst>
          <pc:docMk/>
          <pc:sldMk cId="145113963" sldId="325"/>
        </pc:sldMkLst>
        <pc:spChg chg="add">
          <ac:chgData name="Giorgio Bini" userId="eb242321-beaf-40bc-9579-8f81e6bc7e42" providerId="ADAL" clId="{C6B7969B-112F-4D1A-A1FC-4014E48A0E2A}" dt="2020-05-04T08:22:17.852" v="1310"/>
          <ac:spMkLst>
            <pc:docMk/>
            <pc:sldMk cId="145113963" sldId="325"/>
            <ac:spMk id="2" creationId="{2461E908-E413-4FA2-8425-5C3AA65B425A}"/>
          </ac:spMkLst>
        </pc:spChg>
        <pc:spChg chg="add del">
          <ac:chgData name="Giorgio Bini" userId="eb242321-beaf-40bc-9579-8f81e6bc7e42" providerId="ADAL" clId="{C6B7969B-112F-4D1A-A1FC-4014E48A0E2A}" dt="2020-05-03T12:38:19.158" v="324" actId="478"/>
          <ac:spMkLst>
            <pc:docMk/>
            <pc:sldMk cId="145113963" sldId="325"/>
            <ac:spMk id="2" creationId="{662AD4F1-DF2D-45E3-B2F9-6554A730EC91}"/>
          </ac:spMkLst>
        </pc:spChg>
        <pc:spChg chg="add del">
          <ac:chgData name="Giorgio Bini" userId="eb242321-beaf-40bc-9579-8f81e6bc7e42" providerId="ADAL" clId="{C6B7969B-112F-4D1A-A1FC-4014E48A0E2A}" dt="2020-05-03T12:40:37.117" v="333" actId="478"/>
          <ac:spMkLst>
            <pc:docMk/>
            <pc:sldMk cId="145113963" sldId="325"/>
            <ac:spMk id="6" creationId="{4BA4C064-2E65-4FF1-A2DC-A4F5B04FB9FC}"/>
          </ac:spMkLst>
        </pc:spChg>
        <pc:spChg chg="add del">
          <ac:chgData name="Giorgio Bini" userId="eb242321-beaf-40bc-9579-8f81e6bc7e42" providerId="ADAL" clId="{C6B7969B-112F-4D1A-A1FC-4014E48A0E2A}" dt="2020-05-03T12:45:08.049" v="363"/>
          <ac:spMkLst>
            <pc:docMk/>
            <pc:sldMk cId="145113963" sldId="325"/>
            <ac:spMk id="15" creationId="{6D8C1BBB-4965-4441-AAC0-F7F9E34A1C63}"/>
          </ac:spMkLst>
        </pc:spChg>
        <pc:spChg chg="add del">
          <ac:chgData name="Giorgio Bini" userId="eb242321-beaf-40bc-9579-8f81e6bc7e42" providerId="ADAL" clId="{C6B7969B-112F-4D1A-A1FC-4014E48A0E2A}" dt="2020-05-03T12:50:56.302" v="548"/>
          <ac:spMkLst>
            <pc:docMk/>
            <pc:sldMk cId="145113963" sldId="325"/>
            <ac:spMk id="17" creationId="{13086CEC-1E1B-4159-8F00-17A640926878}"/>
          </ac:spMkLst>
        </pc:spChg>
        <pc:spChg chg="add mod">
          <ac:chgData name="Giorgio Bini" userId="eb242321-beaf-40bc-9579-8f81e6bc7e42" providerId="ADAL" clId="{C6B7969B-112F-4D1A-A1FC-4014E48A0E2A}" dt="2020-05-04T10:07:20.314" v="2043" actId="20577"/>
          <ac:spMkLst>
            <pc:docMk/>
            <pc:sldMk cId="145113963" sldId="325"/>
            <ac:spMk id="20" creationId="{0EDD54E6-5ADE-4CBD-8005-B05EDDE7B6D8}"/>
          </ac:spMkLst>
        </pc:spChg>
        <pc:spChg chg="mod">
          <ac:chgData name="Giorgio Bini" userId="eb242321-beaf-40bc-9579-8f81e6bc7e42" providerId="ADAL" clId="{C6B7969B-112F-4D1A-A1FC-4014E48A0E2A}" dt="2020-05-01T08:17:51.162" v="296" actId="207"/>
          <ac:spMkLst>
            <pc:docMk/>
            <pc:sldMk cId="145113963" sldId="325"/>
            <ac:spMk id="22" creationId="{9580BE08-7AFB-4CE4-8D9F-F281D1106169}"/>
          </ac:spMkLst>
        </pc:spChg>
        <pc:spChg chg="mod">
          <ac:chgData name="Giorgio Bini" userId="eb242321-beaf-40bc-9579-8f81e6bc7e42" providerId="ADAL" clId="{C6B7969B-112F-4D1A-A1FC-4014E48A0E2A}" dt="2020-05-01T08:17:46.349" v="295" actId="207"/>
          <ac:spMkLst>
            <pc:docMk/>
            <pc:sldMk cId="145113963" sldId="325"/>
            <ac:spMk id="23" creationId="{7530E7A5-00BB-4326-8630-E8F59933A25E}"/>
          </ac:spMkLst>
        </pc:spChg>
        <pc:spChg chg="add mod">
          <ac:chgData name="Giorgio Bini" userId="eb242321-beaf-40bc-9579-8f81e6bc7e42" providerId="ADAL" clId="{C6B7969B-112F-4D1A-A1FC-4014E48A0E2A}" dt="2020-05-04T10:07:28.347" v="2044" actId="1076"/>
          <ac:spMkLst>
            <pc:docMk/>
            <pc:sldMk cId="145113963" sldId="325"/>
            <ac:spMk id="25" creationId="{7A38F3C2-B8E7-4ACB-8F79-B477B17B7714}"/>
          </ac:spMkLst>
        </pc:spChg>
        <pc:graphicFrameChg chg="add mod">
          <ac:chgData name="Giorgio Bini" userId="eb242321-beaf-40bc-9579-8f81e6bc7e42" providerId="ADAL" clId="{C6B7969B-112F-4D1A-A1FC-4014E48A0E2A}" dt="2020-05-04T10:09:55.201" v="2052"/>
          <ac:graphicFrameMkLst>
            <pc:docMk/>
            <pc:sldMk cId="145113963" sldId="325"/>
            <ac:graphicFrameMk id="3" creationId="{3CDDF1B7-81FE-4659-9267-C364FF38F259}"/>
          </ac:graphicFrameMkLst>
        </pc:graphicFrameChg>
        <pc:graphicFrameChg chg="add mod">
          <ac:chgData name="Giorgio Bini" userId="eb242321-beaf-40bc-9579-8f81e6bc7e42" providerId="ADAL" clId="{C6B7969B-112F-4D1A-A1FC-4014E48A0E2A}" dt="2020-05-04T10:09:55.201" v="2052"/>
          <ac:graphicFrameMkLst>
            <pc:docMk/>
            <pc:sldMk cId="145113963" sldId="325"/>
            <ac:graphicFrameMk id="7" creationId="{1FF66C5B-6BB9-42D1-8716-FC54C9DC7159}"/>
          </ac:graphicFrameMkLst>
        </pc:graphicFrameChg>
        <pc:graphicFrameChg chg="add del mod">
          <ac:chgData name="Giorgio Bini" userId="eb242321-beaf-40bc-9579-8f81e6bc7e42" providerId="ADAL" clId="{C6B7969B-112F-4D1A-A1FC-4014E48A0E2A}" dt="2020-05-03T12:43:51.169" v="356" actId="478"/>
          <ac:graphicFrameMkLst>
            <pc:docMk/>
            <pc:sldMk cId="145113963" sldId="325"/>
            <ac:graphicFrameMk id="13" creationId="{897433DC-7A17-40B3-88DC-1A5E6A0F0901}"/>
          </ac:graphicFrameMkLst>
        </pc:graphicFrameChg>
        <pc:graphicFrameChg chg="add del mod">
          <ac:chgData name="Giorgio Bini" userId="eb242321-beaf-40bc-9579-8f81e6bc7e42" providerId="ADAL" clId="{C6B7969B-112F-4D1A-A1FC-4014E48A0E2A}" dt="2020-05-03T15:23:38.595" v="1276" actId="478"/>
          <ac:graphicFrameMkLst>
            <pc:docMk/>
            <pc:sldMk cId="145113963" sldId="325"/>
            <ac:graphicFrameMk id="14" creationId="{48634395-84DA-4D1E-9F16-D1DD1CA1A4DF}"/>
          </ac:graphicFrameMkLst>
        </pc:graphicFrameChg>
        <pc:graphicFrameChg chg="add del mod ord">
          <ac:chgData name="Giorgio Bini" userId="eb242321-beaf-40bc-9579-8f81e6bc7e42" providerId="ADAL" clId="{C6B7969B-112F-4D1A-A1FC-4014E48A0E2A}" dt="2020-05-03T17:54:03.156" v="1296" actId="478"/>
          <ac:graphicFrameMkLst>
            <pc:docMk/>
            <pc:sldMk cId="145113963" sldId="325"/>
            <ac:graphicFrameMk id="26" creationId="{13C85139-5A78-4979-B19E-F928A15BA949}"/>
          </ac:graphicFrameMkLst>
        </pc:graphicFrameChg>
        <pc:picChg chg="add del mod">
          <ac:chgData name="Giorgio Bini" userId="eb242321-beaf-40bc-9579-8f81e6bc7e42" providerId="ADAL" clId="{C6B7969B-112F-4D1A-A1FC-4014E48A0E2A}" dt="2020-05-03T15:23:20.116" v="1275" actId="478"/>
          <ac:picMkLst>
            <pc:docMk/>
            <pc:sldMk cId="145113963" sldId="325"/>
            <ac:picMk id="5" creationId="{AD2D01A6-5225-455D-BDB4-69DC21859F9C}"/>
          </ac:picMkLst>
        </pc:picChg>
        <pc:picChg chg="add mod">
          <ac:chgData name="Giorgio Bini" userId="eb242321-beaf-40bc-9579-8f81e6bc7e42" providerId="ADAL" clId="{C6B7969B-112F-4D1A-A1FC-4014E48A0E2A}" dt="2020-05-04T08:24:09.238" v="1330" actId="1076"/>
          <ac:picMkLst>
            <pc:docMk/>
            <pc:sldMk cId="145113963" sldId="325"/>
            <ac:picMk id="6" creationId="{D6982520-9675-4AE4-9CC0-448E6C5CEF6F}"/>
          </ac:picMkLst>
        </pc:picChg>
        <pc:picChg chg="add del mod">
          <ac:chgData name="Giorgio Bini" userId="eb242321-beaf-40bc-9579-8f81e6bc7e42" providerId="ADAL" clId="{C6B7969B-112F-4D1A-A1FC-4014E48A0E2A}" dt="2020-05-03T12:41:58.319" v="339" actId="478"/>
          <ac:picMkLst>
            <pc:docMk/>
            <pc:sldMk cId="145113963" sldId="325"/>
            <ac:picMk id="8" creationId="{CBF5CAF1-7D4E-4BFC-8996-CCF43FBAADE3}"/>
          </ac:picMkLst>
        </pc:picChg>
        <pc:picChg chg="add del mod">
          <ac:chgData name="Giorgio Bini" userId="eb242321-beaf-40bc-9579-8f81e6bc7e42" providerId="ADAL" clId="{C6B7969B-112F-4D1A-A1FC-4014E48A0E2A}" dt="2020-05-03T12:42:05.654" v="343" actId="478"/>
          <ac:picMkLst>
            <pc:docMk/>
            <pc:sldMk cId="145113963" sldId="325"/>
            <ac:picMk id="10" creationId="{561B7E57-4819-4EB2-9CC3-CF6DFE841050}"/>
          </ac:picMkLst>
        </pc:picChg>
        <pc:picChg chg="add mod ord">
          <ac:chgData name="Giorgio Bini" userId="eb242321-beaf-40bc-9579-8f81e6bc7e42" providerId="ADAL" clId="{C6B7969B-112F-4D1A-A1FC-4014E48A0E2A}" dt="2020-05-04T08:23:05.510" v="1321" actId="1076"/>
          <ac:picMkLst>
            <pc:docMk/>
            <pc:sldMk cId="145113963" sldId="325"/>
            <ac:picMk id="12" creationId="{28D04438-2C15-4274-9D74-BA9C5839978D}"/>
          </ac:picMkLst>
        </pc:picChg>
        <pc:picChg chg="add del mod">
          <ac:chgData name="Giorgio Bini" userId="eb242321-beaf-40bc-9579-8f81e6bc7e42" providerId="ADAL" clId="{C6B7969B-112F-4D1A-A1FC-4014E48A0E2A}" dt="2020-05-03T12:52:38.896" v="561" actId="478"/>
          <ac:picMkLst>
            <pc:docMk/>
            <pc:sldMk cId="145113963" sldId="325"/>
            <ac:picMk id="16" creationId="{C8843454-0999-4345-BAFD-DB9663F9FA7E}"/>
          </ac:picMkLst>
        </pc:picChg>
        <pc:picChg chg="add mod">
          <ac:chgData name="Giorgio Bini" userId="eb242321-beaf-40bc-9579-8f81e6bc7e42" providerId="ADAL" clId="{C6B7969B-112F-4D1A-A1FC-4014E48A0E2A}" dt="2020-05-04T08:24:20.965" v="1332" actId="1076"/>
          <ac:picMkLst>
            <pc:docMk/>
            <pc:sldMk cId="145113963" sldId="325"/>
            <ac:picMk id="17" creationId="{B1615D95-20BD-4B81-B26D-DAF508187929}"/>
          </ac:picMkLst>
        </pc:picChg>
        <pc:picChg chg="add mod">
          <ac:chgData name="Giorgio Bini" userId="eb242321-beaf-40bc-9579-8f81e6bc7e42" providerId="ADAL" clId="{C6B7969B-112F-4D1A-A1FC-4014E48A0E2A}" dt="2020-05-04T08:22:59.990" v="1320" actId="1076"/>
          <ac:picMkLst>
            <pc:docMk/>
            <pc:sldMk cId="145113963" sldId="325"/>
            <ac:picMk id="18" creationId="{A97A9749-541E-460A-8A71-61D3CD3F7443}"/>
          </ac:picMkLst>
        </pc:picChg>
        <pc:picChg chg="add mod">
          <ac:chgData name="Giorgio Bini" userId="eb242321-beaf-40bc-9579-8f81e6bc7e42" providerId="ADAL" clId="{C6B7969B-112F-4D1A-A1FC-4014E48A0E2A}" dt="2020-05-03T12:45:56.807" v="375" actId="1076"/>
          <ac:picMkLst>
            <pc:docMk/>
            <pc:sldMk cId="145113963" sldId="325"/>
            <ac:picMk id="19" creationId="{D7309F71-FC1D-4F1B-8307-815428D8EE18}"/>
          </ac:picMkLst>
        </pc:picChg>
        <pc:picChg chg="add mod">
          <ac:chgData name="Giorgio Bini" userId="eb242321-beaf-40bc-9579-8f81e6bc7e42" providerId="ADAL" clId="{C6B7969B-112F-4D1A-A1FC-4014E48A0E2A}" dt="2020-05-04T10:07:28.347" v="2044" actId="1076"/>
          <ac:picMkLst>
            <pc:docMk/>
            <pc:sldMk cId="145113963" sldId="325"/>
            <ac:picMk id="21" creationId="{FCACE257-AA5C-483F-B398-8B20412F7876}"/>
          </ac:picMkLst>
        </pc:picChg>
        <pc:picChg chg="add mod">
          <ac:chgData name="Giorgio Bini" userId="eb242321-beaf-40bc-9579-8f81e6bc7e42" providerId="ADAL" clId="{C6B7969B-112F-4D1A-A1FC-4014E48A0E2A}" dt="2020-05-04T08:23:05.510" v="1321" actId="1076"/>
          <ac:picMkLst>
            <pc:docMk/>
            <pc:sldMk cId="145113963" sldId="325"/>
            <ac:picMk id="28" creationId="{1BC63CC7-5DE6-4736-9B28-E7DCA53FDA1F}"/>
          </ac:picMkLst>
        </pc:picChg>
      </pc:sldChg>
      <pc:sldChg chg="addSp delSp modSp add">
        <pc:chgData name="Giorgio Bini" userId="eb242321-beaf-40bc-9579-8f81e6bc7e42" providerId="ADAL" clId="{C6B7969B-112F-4D1A-A1FC-4014E48A0E2A}" dt="2020-05-04T15:49:39.303" v="2589" actId="123"/>
        <pc:sldMkLst>
          <pc:docMk/>
          <pc:sldMk cId="2367999887" sldId="326"/>
        </pc:sldMkLst>
        <pc:spChg chg="add del">
          <ac:chgData name="Giorgio Bini" userId="eb242321-beaf-40bc-9579-8f81e6bc7e42" providerId="ADAL" clId="{C6B7969B-112F-4D1A-A1FC-4014E48A0E2A}" dt="2020-05-04T10:03:45.958" v="1913"/>
          <ac:spMkLst>
            <pc:docMk/>
            <pc:sldMk cId="2367999887" sldId="326"/>
            <ac:spMk id="5" creationId="{44DE94D2-7354-413A-BE34-8D658F29B274}"/>
          </ac:spMkLst>
        </pc:spChg>
        <pc:spChg chg="add del mod">
          <ac:chgData name="Giorgio Bini" userId="eb242321-beaf-40bc-9579-8f81e6bc7e42" providerId="ADAL" clId="{C6B7969B-112F-4D1A-A1FC-4014E48A0E2A}" dt="2020-05-04T10:04:02.365" v="1917" actId="478"/>
          <ac:spMkLst>
            <pc:docMk/>
            <pc:sldMk cId="2367999887" sldId="326"/>
            <ac:spMk id="6" creationId="{D4A8C47F-1800-4B8E-AFD5-A8B4CE52905D}"/>
          </ac:spMkLst>
        </pc:spChg>
        <pc:spChg chg="add del">
          <ac:chgData name="Giorgio Bini" userId="eb242321-beaf-40bc-9579-8f81e6bc7e42" providerId="ADAL" clId="{C6B7969B-112F-4D1A-A1FC-4014E48A0E2A}" dt="2020-05-04T10:05:11.117" v="1936"/>
          <ac:spMkLst>
            <pc:docMk/>
            <pc:sldMk cId="2367999887" sldId="326"/>
            <ac:spMk id="7" creationId="{9C84D8C0-3DC4-4619-82EF-7A2ED530DA1C}"/>
          </ac:spMkLst>
        </pc:spChg>
        <pc:spChg chg="add mod">
          <ac:chgData name="Giorgio Bini" userId="eb242321-beaf-40bc-9579-8f81e6bc7e42" providerId="ADAL" clId="{C6B7969B-112F-4D1A-A1FC-4014E48A0E2A}" dt="2020-05-04T10:05:07.136" v="1934" actId="1076"/>
          <ac:spMkLst>
            <pc:docMk/>
            <pc:sldMk cId="2367999887" sldId="326"/>
            <ac:spMk id="8" creationId="{EC01D403-0404-4547-94C7-73499F3E63FE}"/>
          </ac:spMkLst>
        </pc:spChg>
        <pc:spChg chg="add mod">
          <ac:chgData name="Giorgio Bini" userId="eb242321-beaf-40bc-9579-8f81e6bc7e42" providerId="ADAL" clId="{C6B7969B-112F-4D1A-A1FC-4014E48A0E2A}" dt="2020-05-04T10:09:33.106" v="2051" actId="20577"/>
          <ac:spMkLst>
            <pc:docMk/>
            <pc:sldMk cId="2367999887" sldId="326"/>
            <ac:spMk id="12" creationId="{4DC7B829-FA32-4CAF-86C6-1C23C8B0A84B}"/>
          </ac:spMkLst>
        </pc:spChg>
        <pc:spChg chg="add mod">
          <ac:chgData name="Giorgio Bini" userId="eb242321-beaf-40bc-9579-8f81e6bc7e42" providerId="ADAL" clId="{C6B7969B-112F-4D1A-A1FC-4014E48A0E2A}" dt="2020-05-04T15:49:39.303" v="2589" actId="123"/>
          <ac:spMkLst>
            <pc:docMk/>
            <pc:sldMk cId="2367999887" sldId="326"/>
            <ac:spMk id="15" creationId="{950FCF0F-D239-4AF9-A801-213484C853C6}"/>
          </ac:spMkLst>
        </pc:spChg>
        <pc:spChg chg="mod">
          <ac:chgData name="Giorgio Bini" userId="eb242321-beaf-40bc-9579-8f81e6bc7e42" providerId="ADAL" clId="{C6B7969B-112F-4D1A-A1FC-4014E48A0E2A}" dt="2020-05-01T08:18:02.442" v="298" actId="207"/>
          <ac:spMkLst>
            <pc:docMk/>
            <pc:sldMk cId="2367999887" sldId="326"/>
            <ac:spMk id="23" creationId="{7530E7A5-00BB-4326-8630-E8F59933A25E}"/>
          </ac:spMkLst>
        </pc:spChg>
        <pc:spChg chg="mod">
          <ac:chgData name="Giorgio Bini" userId="eb242321-beaf-40bc-9579-8f81e6bc7e42" providerId="ADAL" clId="{C6B7969B-112F-4D1A-A1FC-4014E48A0E2A}" dt="2020-05-01T08:18:05.661" v="299" actId="207"/>
          <ac:spMkLst>
            <pc:docMk/>
            <pc:sldMk cId="2367999887" sldId="326"/>
            <ac:spMk id="24" creationId="{DDA18695-33EC-4EB1-AE2F-4DD81EA06A18}"/>
          </ac:spMkLst>
        </pc:spChg>
        <pc:picChg chg="add mod">
          <ac:chgData name="Giorgio Bini" userId="eb242321-beaf-40bc-9579-8f81e6bc7e42" providerId="ADAL" clId="{C6B7969B-112F-4D1A-A1FC-4014E48A0E2A}" dt="2020-05-04T10:05:04.667" v="1933" actId="1076"/>
          <ac:picMkLst>
            <pc:docMk/>
            <pc:sldMk cId="2367999887" sldId="326"/>
            <ac:picMk id="3" creationId="{4D059A0F-8FF3-41BA-A528-4C613E4ACD53}"/>
          </ac:picMkLst>
        </pc:picChg>
        <pc:picChg chg="add del mod">
          <ac:chgData name="Giorgio Bini" userId="eb242321-beaf-40bc-9579-8f81e6bc7e42" providerId="ADAL" clId="{C6B7969B-112F-4D1A-A1FC-4014E48A0E2A}" dt="2020-05-04T10:05:26.925" v="1941" actId="478"/>
          <ac:picMkLst>
            <pc:docMk/>
            <pc:sldMk cId="2367999887" sldId="326"/>
            <ac:picMk id="11" creationId="{FDF91602-1058-441A-8863-D568BF3F39BA}"/>
          </ac:picMkLst>
        </pc:picChg>
        <pc:picChg chg="add mod">
          <ac:chgData name="Giorgio Bini" userId="eb242321-beaf-40bc-9579-8f81e6bc7e42" providerId="ADAL" clId="{C6B7969B-112F-4D1A-A1FC-4014E48A0E2A}" dt="2020-05-04T10:05:24.550" v="1940" actId="1076"/>
          <ac:picMkLst>
            <pc:docMk/>
            <pc:sldMk cId="2367999887" sldId="326"/>
            <ac:picMk id="14" creationId="{40CBC4C0-6CD0-4317-90B9-C43069B760F5}"/>
          </ac:picMkLst>
        </pc:picChg>
        <pc:picChg chg="add mod">
          <ac:chgData name="Giorgio Bini" userId="eb242321-beaf-40bc-9579-8f81e6bc7e42" providerId="ADAL" clId="{C6B7969B-112F-4D1A-A1FC-4014E48A0E2A}" dt="2020-05-04T10:05:33.598" v="1944" actId="1076"/>
          <ac:picMkLst>
            <pc:docMk/>
            <pc:sldMk cId="2367999887" sldId="326"/>
            <ac:picMk id="16" creationId="{C2D62579-AD92-40D0-9898-99756B47EF7B}"/>
          </ac:picMkLst>
        </pc:picChg>
      </pc:sldChg>
      <pc:sldChg chg="addSp delSp modSp add">
        <pc:chgData name="Giorgio Bini" userId="eb242321-beaf-40bc-9579-8f81e6bc7e42" providerId="ADAL" clId="{C6B7969B-112F-4D1A-A1FC-4014E48A0E2A}" dt="2020-05-04T16:43:34.284" v="2788" actId="403"/>
        <pc:sldMkLst>
          <pc:docMk/>
          <pc:sldMk cId="2389865310" sldId="327"/>
        </pc:sldMkLst>
        <pc:spChg chg="del">
          <ac:chgData name="Giorgio Bini" userId="eb242321-beaf-40bc-9579-8f81e6bc7e42" providerId="ADAL" clId="{C6B7969B-112F-4D1A-A1FC-4014E48A0E2A}" dt="2020-05-04T16:14:46.450" v="2631" actId="478"/>
          <ac:spMkLst>
            <pc:docMk/>
            <pc:sldMk cId="2389865310" sldId="327"/>
            <ac:spMk id="8" creationId="{EC01D403-0404-4547-94C7-73499F3E63FE}"/>
          </ac:spMkLst>
        </pc:spChg>
        <pc:spChg chg="del">
          <ac:chgData name="Giorgio Bini" userId="eb242321-beaf-40bc-9579-8f81e6bc7e42" providerId="ADAL" clId="{C6B7969B-112F-4D1A-A1FC-4014E48A0E2A}" dt="2020-05-04T10:09:01.580" v="2049" actId="478"/>
          <ac:spMkLst>
            <pc:docMk/>
            <pc:sldMk cId="2389865310" sldId="327"/>
            <ac:spMk id="12" creationId="{4DC7B829-FA32-4CAF-86C6-1C23C8B0A84B}"/>
          </ac:spMkLst>
        </pc:spChg>
        <pc:spChg chg="add del mod">
          <ac:chgData name="Giorgio Bini" userId="eb242321-beaf-40bc-9579-8f81e6bc7e42" providerId="ADAL" clId="{C6B7969B-112F-4D1A-A1FC-4014E48A0E2A}" dt="2020-05-04T16:39:30.859" v="2651" actId="478"/>
          <ac:spMkLst>
            <pc:docMk/>
            <pc:sldMk cId="2389865310" sldId="327"/>
            <ac:spMk id="13" creationId="{1BD1AF6B-47B1-466F-95B0-97C056628689}"/>
          </ac:spMkLst>
        </pc:spChg>
        <pc:spChg chg="add del mod">
          <ac:chgData name="Giorgio Bini" userId="eb242321-beaf-40bc-9579-8f81e6bc7e42" providerId="ADAL" clId="{C6B7969B-112F-4D1A-A1FC-4014E48A0E2A}" dt="2020-05-04T16:42:39.853" v="2731"/>
          <ac:spMkLst>
            <pc:docMk/>
            <pc:sldMk cId="2389865310" sldId="327"/>
            <ac:spMk id="14" creationId="{8587B3F4-665D-4ECF-B174-70E3A7D3DF04}"/>
          </ac:spMkLst>
        </pc:spChg>
        <pc:spChg chg="del">
          <ac:chgData name="Giorgio Bini" userId="eb242321-beaf-40bc-9579-8f81e6bc7e42" providerId="ADAL" clId="{C6B7969B-112F-4D1A-A1FC-4014E48A0E2A}" dt="2020-05-04T10:09:01.580" v="2049" actId="478"/>
          <ac:spMkLst>
            <pc:docMk/>
            <pc:sldMk cId="2389865310" sldId="327"/>
            <ac:spMk id="15" creationId="{950FCF0F-D239-4AF9-A801-213484C853C6}"/>
          </ac:spMkLst>
        </pc:spChg>
        <pc:spChg chg="add mod">
          <ac:chgData name="Giorgio Bini" userId="eb242321-beaf-40bc-9579-8f81e6bc7e42" providerId="ADAL" clId="{C6B7969B-112F-4D1A-A1FC-4014E48A0E2A}" dt="2020-05-04T16:43:34.284" v="2788" actId="403"/>
          <ac:spMkLst>
            <pc:docMk/>
            <pc:sldMk cId="2389865310" sldId="327"/>
            <ac:spMk id="15" creationId="{D0946FFC-9C5A-4A81-8B99-A91E27A067FC}"/>
          </ac:spMkLst>
        </pc:spChg>
        <pc:picChg chg="del">
          <ac:chgData name="Giorgio Bini" userId="eb242321-beaf-40bc-9579-8f81e6bc7e42" providerId="ADAL" clId="{C6B7969B-112F-4D1A-A1FC-4014E48A0E2A}" dt="2020-05-04T10:09:01.580" v="2049" actId="478"/>
          <ac:picMkLst>
            <pc:docMk/>
            <pc:sldMk cId="2389865310" sldId="327"/>
            <ac:picMk id="3" creationId="{4D059A0F-8FF3-41BA-A528-4C613E4ACD53}"/>
          </ac:picMkLst>
        </pc:picChg>
        <pc:picChg chg="add mod">
          <ac:chgData name="Giorgio Bini" userId="eb242321-beaf-40bc-9579-8f81e6bc7e42" providerId="ADAL" clId="{C6B7969B-112F-4D1A-A1FC-4014E48A0E2A}" dt="2020-05-04T16:43:29.880" v="2787" actId="1076"/>
          <ac:picMkLst>
            <pc:docMk/>
            <pc:sldMk cId="2389865310" sldId="327"/>
            <ac:picMk id="3" creationId="{F7BD848C-E053-476F-A58B-79E6F95ECAFA}"/>
          </ac:picMkLst>
        </pc:picChg>
        <pc:picChg chg="add del mod">
          <ac:chgData name="Giorgio Bini" userId="eb242321-beaf-40bc-9579-8f81e6bc7e42" providerId="ADAL" clId="{C6B7969B-112F-4D1A-A1FC-4014E48A0E2A}" dt="2020-05-04T16:39:16.028" v="2649" actId="478"/>
          <ac:picMkLst>
            <pc:docMk/>
            <pc:sldMk cId="2389865310" sldId="327"/>
            <ac:picMk id="6" creationId="{464CC4EB-E743-4956-800A-62F070C9D586}"/>
          </ac:picMkLst>
        </pc:picChg>
        <pc:picChg chg="del">
          <ac:chgData name="Giorgio Bini" userId="eb242321-beaf-40bc-9579-8f81e6bc7e42" providerId="ADAL" clId="{C6B7969B-112F-4D1A-A1FC-4014E48A0E2A}" dt="2020-05-04T10:09:01.580" v="2049" actId="478"/>
          <ac:picMkLst>
            <pc:docMk/>
            <pc:sldMk cId="2389865310" sldId="327"/>
            <ac:picMk id="14" creationId="{40CBC4C0-6CD0-4317-90B9-C43069B760F5}"/>
          </ac:picMkLst>
        </pc:picChg>
        <pc:picChg chg="del">
          <ac:chgData name="Giorgio Bini" userId="eb242321-beaf-40bc-9579-8f81e6bc7e42" providerId="ADAL" clId="{C6B7969B-112F-4D1A-A1FC-4014E48A0E2A}" dt="2020-05-04T10:09:01.580" v="2049" actId="478"/>
          <ac:picMkLst>
            <pc:docMk/>
            <pc:sldMk cId="2389865310" sldId="327"/>
            <ac:picMk id="16" creationId="{C2D62579-AD92-40D0-9898-99756B47EF7B}"/>
          </ac:picMkLst>
        </pc:picChg>
        <pc:picChg chg="add del">
          <ac:chgData name="Giorgio Bini" userId="eb242321-beaf-40bc-9579-8f81e6bc7e42" providerId="ADAL" clId="{C6B7969B-112F-4D1A-A1FC-4014E48A0E2A}" dt="2020-05-04T16:39:30.859" v="2651" actId="478"/>
          <ac:picMkLst>
            <pc:docMk/>
            <pc:sldMk cId="2389865310" sldId="327"/>
            <ac:picMk id="17" creationId="{3C87CBE6-6952-4D7E-8BA3-2A526A96AD44}"/>
          </ac:picMkLst>
        </pc:picChg>
      </pc:sldChg>
      <pc:sldChg chg="addSp delSp modSp add">
        <pc:chgData name="Giorgio Bini" userId="eb242321-beaf-40bc-9579-8f81e6bc7e42" providerId="ADAL" clId="{C6B7969B-112F-4D1A-A1FC-4014E48A0E2A}" dt="2020-05-04T16:36:49.166" v="2637" actId="1076"/>
        <pc:sldMkLst>
          <pc:docMk/>
          <pc:sldMk cId="1650948903" sldId="328"/>
        </pc:sldMkLst>
        <pc:spChg chg="del">
          <ac:chgData name="Giorgio Bini" userId="eb242321-beaf-40bc-9579-8f81e6bc7e42" providerId="ADAL" clId="{C6B7969B-112F-4D1A-A1FC-4014E48A0E2A}" dt="2020-05-04T10:10:04.528" v="2053" actId="478"/>
          <ac:spMkLst>
            <pc:docMk/>
            <pc:sldMk cId="1650948903" sldId="328"/>
            <ac:spMk id="20" creationId="{0EDD54E6-5ADE-4CBD-8005-B05EDDE7B6D8}"/>
          </ac:spMkLst>
        </pc:spChg>
        <pc:spChg chg="del">
          <ac:chgData name="Giorgio Bini" userId="eb242321-beaf-40bc-9579-8f81e6bc7e42" providerId="ADAL" clId="{C6B7969B-112F-4D1A-A1FC-4014E48A0E2A}" dt="2020-05-04T10:10:04.528" v="2053" actId="478"/>
          <ac:spMkLst>
            <pc:docMk/>
            <pc:sldMk cId="1650948903" sldId="328"/>
            <ac:spMk id="25" creationId="{7A38F3C2-B8E7-4ACB-8F79-B477B17B7714}"/>
          </ac:spMkLst>
        </pc:spChg>
        <pc:spChg chg="add mod">
          <ac:chgData name="Giorgio Bini" userId="eb242321-beaf-40bc-9579-8f81e6bc7e42" providerId="ADAL" clId="{C6B7969B-112F-4D1A-A1FC-4014E48A0E2A}" dt="2020-05-04T16:36:40.890" v="2635" actId="1076"/>
          <ac:spMkLst>
            <pc:docMk/>
            <pc:sldMk cId="1650948903" sldId="328"/>
            <ac:spMk id="26" creationId="{DA6597E7-79E6-4FA2-8D08-D967A7641D3F}"/>
          </ac:spMkLst>
        </pc:spChg>
        <pc:spChg chg="add del mod">
          <ac:chgData name="Giorgio Bini" userId="eb242321-beaf-40bc-9579-8f81e6bc7e42" providerId="ADAL" clId="{C6B7969B-112F-4D1A-A1FC-4014E48A0E2A}" dt="2020-05-04T16:36:11.220" v="2632" actId="478"/>
          <ac:spMkLst>
            <pc:docMk/>
            <pc:sldMk cId="1650948903" sldId="328"/>
            <ac:spMk id="29" creationId="{90852826-C26B-4D31-9257-5D66FE8BE174}"/>
          </ac:spMkLst>
        </pc:spChg>
        <pc:graphicFrameChg chg="del">
          <ac:chgData name="Giorgio Bini" userId="eb242321-beaf-40bc-9579-8f81e6bc7e42" providerId="ADAL" clId="{C6B7969B-112F-4D1A-A1FC-4014E48A0E2A}" dt="2020-05-04T10:10:04.528" v="2053" actId="478"/>
          <ac:graphicFrameMkLst>
            <pc:docMk/>
            <pc:sldMk cId="1650948903" sldId="328"/>
            <ac:graphicFrameMk id="3" creationId="{3CDDF1B7-81FE-4659-9267-C364FF38F259}"/>
          </ac:graphicFrameMkLst>
        </pc:graphicFrameChg>
        <pc:graphicFrameChg chg="del">
          <ac:chgData name="Giorgio Bini" userId="eb242321-beaf-40bc-9579-8f81e6bc7e42" providerId="ADAL" clId="{C6B7969B-112F-4D1A-A1FC-4014E48A0E2A}" dt="2020-05-04T10:10:04.528" v="2053" actId="478"/>
          <ac:graphicFrameMkLst>
            <pc:docMk/>
            <pc:sldMk cId="1650948903" sldId="328"/>
            <ac:graphicFrameMk id="7" creationId="{1FF66C5B-6BB9-42D1-8716-FC54C9DC7159}"/>
          </ac:graphicFrameMkLst>
        </pc:graphicFrame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6" creationId="{D6982520-9675-4AE4-9CC0-448E6C5CEF6F}"/>
          </ac:picMkLst>
        </pc:picChg>
        <pc:picChg chg="add mod">
          <ac:chgData name="Giorgio Bini" userId="eb242321-beaf-40bc-9579-8f81e6bc7e42" providerId="ADAL" clId="{C6B7969B-112F-4D1A-A1FC-4014E48A0E2A}" dt="2020-05-04T16:36:49.166" v="2637" actId="1076"/>
          <ac:picMkLst>
            <pc:docMk/>
            <pc:sldMk cId="1650948903" sldId="328"/>
            <ac:picMk id="8" creationId="{C440DD38-3A22-410F-B03D-46658A34B455}"/>
          </ac:picMkLst>
        </pc:pic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12" creationId="{28D04438-2C15-4274-9D74-BA9C5839978D}"/>
          </ac:picMkLst>
        </pc:pic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17" creationId="{B1615D95-20BD-4B81-B26D-DAF508187929}"/>
          </ac:picMkLst>
        </pc:pic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18" creationId="{A97A9749-541E-460A-8A71-61D3CD3F7443}"/>
          </ac:picMkLst>
        </pc:pic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19" creationId="{D7309F71-FC1D-4F1B-8307-815428D8EE18}"/>
          </ac:picMkLst>
        </pc:pic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21" creationId="{FCACE257-AA5C-483F-B398-8B20412F7876}"/>
          </ac:picMkLst>
        </pc:picChg>
        <pc:picChg chg="add del">
          <ac:chgData name="Giorgio Bini" userId="eb242321-beaf-40bc-9579-8f81e6bc7e42" providerId="ADAL" clId="{C6B7969B-112F-4D1A-A1FC-4014E48A0E2A}" dt="2020-05-04T14:18:30.836" v="2525"/>
          <ac:picMkLst>
            <pc:docMk/>
            <pc:sldMk cId="1650948903" sldId="328"/>
            <ac:picMk id="27" creationId="{1B556E0B-C168-4ADB-BFCE-E97D265B1369}"/>
          </ac:picMkLst>
        </pc:picChg>
        <pc:picChg chg="del">
          <ac:chgData name="Giorgio Bini" userId="eb242321-beaf-40bc-9579-8f81e6bc7e42" providerId="ADAL" clId="{C6B7969B-112F-4D1A-A1FC-4014E48A0E2A}" dt="2020-05-04T10:10:04.528" v="2053" actId="478"/>
          <ac:picMkLst>
            <pc:docMk/>
            <pc:sldMk cId="1650948903" sldId="328"/>
            <ac:picMk id="28" creationId="{1BC63CC7-5DE6-4736-9B28-E7DCA53FDA1F}"/>
          </ac:picMkLst>
        </pc:picChg>
      </pc:sldChg>
      <pc:sldChg chg="addSp delSp modSp add">
        <pc:chgData name="Giorgio Bini" userId="eb242321-beaf-40bc-9579-8f81e6bc7e42" providerId="ADAL" clId="{C6B7969B-112F-4D1A-A1FC-4014E48A0E2A}" dt="2020-05-04T15:49:11.981" v="2586" actId="14100"/>
        <pc:sldMkLst>
          <pc:docMk/>
          <pc:sldMk cId="697822668" sldId="329"/>
        </pc:sldMkLst>
        <pc:spChg chg="del mod">
          <ac:chgData name="Giorgio Bini" userId="eb242321-beaf-40bc-9579-8f81e6bc7e42" providerId="ADAL" clId="{C6B7969B-112F-4D1A-A1FC-4014E48A0E2A}" dt="2020-05-04T14:13:39.107" v="2486" actId="478"/>
          <ac:spMkLst>
            <pc:docMk/>
            <pc:sldMk cId="697822668" sldId="329"/>
            <ac:spMk id="2" creationId="{F76F61F0-06E8-48DB-A9ED-6D408F8CC582}"/>
          </ac:spMkLst>
        </pc:spChg>
        <pc:spChg chg="del">
          <ac:chgData name="Giorgio Bini" userId="eb242321-beaf-40bc-9579-8f81e6bc7e42" providerId="ADAL" clId="{C6B7969B-112F-4D1A-A1FC-4014E48A0E2A}" dt="2020-05-04T13:49:19.078" v="2160" actId="478"/>
          <ac:spMkLst>
            <pc:docMk/>
            <pc:sldMk cId="697822668" sldId="329"/>
            <ac:spMk id="3" creationId="{B5681C52-ACF5-4271-9453-A1DF91C2B5CB}"/>
          </ac:spMkLst>
        </pc:spChg>
        <pc:spChg chg="del">
          <ac:chgData name="Giorgio Bini" userId="eb242321-beaf-40bc-9579-8f81e6bc7e42" providerId="ADAL" clId="{C6B7969B-112F-4D1A-A1FC-4014E48A0E2A}" dt="2020-05-04T13:49:17.217" v="2159" actId="478"/>
          <ac:spMkLst>
            <pc:docMk/>
            <pc:sldMk cId="697822668" sldId="329"/>
            <ac:spMk id="4" creationId="{B598DCE4-C4EE-4810-8402-0D05CB1B7AA3}"/>
          </ac:spMkLst>
        </pc:spChg>
        <pc:spChg chg="add del mod">
          <ac:chgData name="Giorgio Bini" userId="eb242321-beaf-40bc-9579-8f81e6bc7e42" providerId="ADAL" clId="{C6B7969B-112F-4D1A-A1FC-4014E48A0E2A}" dt="2020-05-04T13:52:16.523" v="2242" actId="478"/>
          <ac:spMkLst>
            <pc:docMk/>
            <pc:sldMk cId="697822668" sldId="329"/>
            <ac:spMk id="5" creationId="{E7D42798-4D5C-462F-B106-3342F91935CD}"/>
          </ac:spMkLst>
        </pc:spChg>
        <pc:spChg chg="mod">
          <ac:chgData name="Giorgio Bini" userId="eb242321-beaf-40bc-9579-8f81e6bc7e42" providerId="ADAL" clId="{C6B7969B-112F-4D1A-A1FC-4014E48A0E2A}" dt="2020-05-04T13:52:23.783" v="2248" actId="20577"/>
          <ac:spMkLst>
            <pc:docMk/>
            <pc:sldMk cId="697822668" sldId="329"/>
            <ac:spMk id="6" creationId="{025FF15B-A822-41A8-8223-73945A91BC8A}"/>
          </ac:spMkLst>
        </pc:spChg>
        <pc:spChg chg="add mod">
          <ac:chgData name="Giorgio Bini" userId="eb242321-beaf-40bc-9579-8f81e6bc7e42" providerId="ADAL" clId="{C6B7969B-112F-4D1A-A1FC-4014E48A0E2A}" dt="2020-05-04T15:49:11.981" v="2586" actId="14100"/>
          <ac:spMkLst>
            <pc:docMk/>
            <pc:sldMk cId="697822668" sldId="329"/>
            <ac:spMk id="7" creationId="{464CE90F-0621-42A3-AFC8-A2081D5BB250}"/>
          </ac:spMkLst>
        </pc:spChg>
        <pc:spChg chg="add mod">
          <ac:chgData name="Giorgio Bini" userId="eb242321-beaf-40bc-9579-8f81e6bc7e42" providerId="ADAL" clId="{C6B7969B-112F-4D1A-A1FC-4014E48A0E2A}" dt="2020-05-04T15:48:54.074" v="2582" actId="123"/>
          <ac:spMkLst>
            <pc:docMk/>
            <pc:sldMk cId="697822668" sldId="329"/>
            <ac:spMk id="8" creationId="{545D1C43-18A2-449F-BA87-7EB573579E81}"/>
          </ac:spMkLst>
        </pc:spChg>
        <pc:spChg chg="add del">
          <ac:chgData name="Giorgio Bini" userId="eb242321-beaf-40bc-9579-8f81e6bc7e42" providerId="ADAL" clId="{C6B7969B-112F-4D1A-A1FC-4014E48A0E2A}" dt="2020-05-04T14:13:04.242" v="2481"/>
          <ac:spMkLst>
            <pc:docMk/>
            <pc:sldMk cId="697822668" sldId="329"/>
            <ac:spMk id="15" creationId="{C28453E0-1B4A-4735-BB06-89F5DAE7BD26}"/>
          </ac:spMkLst>
        </pc:spChg>
        <pc:spChg chg="add mod">
          <ac:chgData name="Giorgio Bini" userId="eb242321-beaf-40bc-9579-8f81e6bc7e42" providerId="ADAL" clId="{C6B7969B-112F-4D1A-A1FC-4014E48A0E2A}" dt="2020-05-04T15:49:08.316" v="2585" actId="14100"/>
          <ac:spMkLst>
            <pc:docMk/>
            <pc:sldMk cId="697822668" sldId="329"/>
            <ac:spMk id="17" creationId="{8187F15F-8944-4674-AA4E-B12F78D4AB2C}"/>
          </ac:spMkLst>
        </pc:spChg>
        <pc:picChg chg="add del">
          <ac:chgData name="Giorgio Bini" userId="eb242321-beaf-40bc-9579-8f81e6bc7e42" providerId="ADAL" clId="{C6B7969B-112F-4D1A-A1FC-4014E48A0E2A}" dt="2020-05-04T14:13:04.242" v="2481"/>
          <ac:picMkLst>
            <pc:docMk/>
            <pc:sldMk cId="697822668" sldId="329"/>
            <ac:picMk id="13" creationId="{8C621AF1-7A88-4145-B0B8-3CB2CA710BBB}"/>
          </ac:picMkLst>
        </pc:picChg>
        <pc:picChg chg="add mod">
          <ac:chgData name="Giorgio Bini" userId="eb242321-beaf-40bc-9579-8f81e6bc7e42" providerId="ADAL" clId="{C6B7969B-112F-4D1A-A1FC-4014E48A0E2A}" dt="2020-05-04T14:13:11.857" v="2483" actId="1076"/>
          <ac:picMkLst>
            <pc:docMk/>
            <pc:sldMk cId="697822668" sldId="329"/>
            <ac:picMk id="16" creationId="{21AA68D8-776D-4A0C-8E20-B0C01EDA97BE}"/>
          </ac:picMkLst>
        </pc:picChg>
        <pc:picChg chg="mod">
          <ac:chgData name="Giorgio Bini" userId="eb242321-beaf-40bc-9579-8f81e6bc7e42" providerId="ADAL" clId="{C6B7969B-112F-4D1A-A1FC-4014E48A0E2A}" dt="2020-05-04T14:16:45.363" v="2518" actId="1076"/>
          <ac:picMkLst>
            <pc:docMk/>
            <pc:sldMk cId="697822668" sldId="329"/>
            <ac:picMk id="25" creationId="{13D4AF1B-3F50-4A72-8203-37EA4A97FE92}"/>
          </ac:picMkLst>
        </pc:picChg>
        <pc:picChg chg="del">
          <ac:chgData name="Giorgio Bini" userId="eb242321-beaf-40bc-9579-8f81e6bc7e42" providerId="ADAL" clId="{C6B7969B-112F-4D1A-A1FC-4014E48A0E2A}" dt="2020-05-04T13:51:51.272" v="2241" actId="478"/>
          <ac:picMkLst>
            <pc:docMk/>
            <pc:sldMk cId="697822668" sldId="329"/>
            <ac:picMk id="27" creationId="{A9C53273-BC66-4112-9895-7E1E51BA67C4}"/>
          </ac:picMkLst>
        </pc:picChg>
        <pc:picChg chg="del">
          <ac:chgData name="Giorgio Bini" userId="eb242321-beaf-40bc-9579-8f81e6bc7e42" providerId="ADAL" clId="{C6B7969B-112F-4D1A-A1FC-4014E48A0E2A}" dt="2020-05-04T14:14:02.958" v="2493" actId="478"/>
          <ac:picMkLst>
            <pc:docMk/>
            <pc:sldMk cId="697822668" sldId="329"/>
            <ac:picMk id="49" creationId="{3A45C466-9609-4825-B12B-C00E4222BEC1}"/>
          </ac:picMkLst>
        </pc:picChg>
      </pc:sldChg>
      <pc:sldChg chg="addSp delSp modSp add">
        <pc:chgData name="Giorgio Bini" userId="eb242321-beaf-40bc-9579-8f81e6bc7e42" providerId="ADAL" clId="{C6B7969B-112F-4D1A-A1FC-4014E48A0E2A}" dt="2020-05-04T16:43:41.516" v="2789" actId="403"/>
        <pc:sldMkLst>
          <pc:docMk/>
          <pc:sldMk cId="2957403789" sldId="330"/>
        </pc:sldMkLst>
        <pc:spChg chg="add del">
          <ac:chgData name="Giorgio Bini" userId="eb242321-beaf-40bc-9579-8f81e6bc7e42" providerId="ADAL" clId="{C6B7969B-112F-4D1A-A1FC-4014E48A0E2A}" dt="2020-05-04T16:41:14.191" v="2693"/>
          <ac:spMkLst>
            <pc:docMk/>
            <pc:sldMk cId="2957403789" sldId="330"/>
            <ac:spMk id="6" creationId="{911BF087-1524-4B65-B939-E375C8AE2985}"/>
          </ac:spMkLst>
        </pc:spChg>
        <pc:spChg chg="del">
          <ac:chgData name="Giorgio Bini" userId="eb242321-beaf-40bc-9579-8f81e6bc7e42" providerId="ADAL" clId="{C6B7969B-112F-4D1A-A1FC-4014E48A0E2A}" dt="2020-05-04T16:40:46.635" v="2686" actId="478"/>
          <ac:spMkLst>
            <pc:docMk/>
            <pc:sldMk cId="2957403789" sldId="330"/>
            <ac:spMk id="8" creationId="{EC01D403-0404-4547-94C7-73499F3E63FE}"/>
          </ac:spMkLst>
        </pc:spChg>
        <pc:spChg chg="mod">
          <ac:chgData name="Giorgio Bini" userId="eb242321-beaf-40bc-9579-8f81e6bc7e42" providerId="ADAL" clId="{C6B7969B-112F-4D1A-A1FC-4014E48A0E2A}" dt="2020-05-04T16:41:03.517" v="2691" actId="208"/>
          <ac:spMkLst>
            <pc:docMk/>
            <pc:sldMk cId="2957403789" sldId="330"/>
            <ac:spMk id="12" creationId="{4DC7B829-FA32-4CAF-86C6-1C23C8B0A84B}"/>
          </ac:spMkLst>
        </pc:spChg>
        <pc:spChg chg="del">
          <ac:chgData name="Giorgio Bini" userId="eb242321-beaf-40bc-9579-8f81e6bc7e42" providerId="ADAL" clId="{C6B7969B-112F-4D1A-A1FC-4014E48A0E2A}" dt="2020-05-04T16:40:12.372" v="2660" actId="478"/>
          <ac:spMkLst>
            <pc:docMk/>
            <pc:sldMk cId="2957403789" sldId="330"/>
            <ac:spMk id="15" creationId="{950FCF0F-D239-4AF9-A801-213484C853C6}"/>
          </ac:spMkLst>
        </pc:spChg>
        <pc:spChg chg="add mod">
          <ac:chgData name="Giorgio Bini" userId="eb242321-beaf-40bc-9579-8f81e6bc7e42" providerId="ADAL" clId="{C6B7969B-112F-4D1A-A1FC-4014E48A0E2A}" dt="2020-05-04T16:43:41.516" v="2789" actId="403"/>
          <ac:spMkLst>
            <pc:docMk/>
            <pc:sldMk cId="2957403789" sldId="330"/>
            <ac:spMk id="17" creationId="{9CF5EFA3-292F-4E3E-8925-8EBA0830C499}"/>
          </ac:spMkLst>
        </pc:spChg>
        <pc:picChg chg="del">
          <ac:chgData name="Giorgio Bini" userId="eb242321-beaf-40bc-9579-8f81e6bc7e42" providerId="ADAL" clId="{C6B7969B-112F-4D1A-A1FC-4014E48A0E2A}" dt="2020-05-04T16:40:26.658" v="2682" actId="478"/>
          <ac:picMkLst>
            <pc:docMk/>
            <pc:sldMk cId="2957403789" sldId="330"/>
            <ac:picMk id="3" creationId="{4D059A0F-8FF3-41BA-A528-4C613E4ACD53}"/>
          </ac:picMkLst>
        </pc:picChg>
        <pc:picChg chg="add mod">
          <ac:chgData name="Giorgio Bini" userId="eb242321-beaf-40bc-9579-8f81e6bc7e42" providerId="ADAL" clId="{C6B7969B-112F-4D1A-A1FC-4014E48A0E2A}" dt="2020-05-04T16:40:48.639" v="2687" actId="1076"/>
          <ac:picMkLst>
            <pc:docMk/>
            <pc:sldMk cId="2957403789" sldId="330"/>
            <ac:picMk id="5" creationId="{E14C5666-972E-4D59-A118-5C209FFECB43}"/>
          </ac:picMkLst>
        </pc:picChg>
        <pc:picChg chg="del">
          <ac:chgData name="Giorgio Bini" userId="eb242321-beaf-40bc-9579-8f81e6bc7e42" providerId="ADAL" clId="{C6B7969B-112F-4D1A-A1FC-4014E48A0E2A}" dt="2020-05-04T16:40:11.172" v="2659" actId="478"/>
          <ac:picMkLst>
            <pc:docMk/>
            <pc:sldMk cId="2957403789" sldId="330"/>
            <ac:picMk id="14" creationId="{40CBC4C0-6CD0-4317-90B9-C43069B760F5}"/>
          </ac:picMkLst>
        </pc:picChg>
        <pc:picChg chg="del">
          <ac:chgData name="Giorgio Bini" userId="eb242321-beaf-40bc-9579-8f81e6bc7e42" providerId="ADAL" clId="{C6B7969B-112F-4D1A-A1FC-4014E48A0E2A}" dt="2020-05-04T16:40:06.985" v="2658" actId="478"/>
          <ac:picMkLst>
            <pc:docMk/>
            <pc:sldMk cId="2957403789" sldId="330"/>
            <ac:picMk id="16" creationId="{C2D62579-AD92-40D0-9898-99756B47EF7B}"/>
          </ac:picMkLst>
        </pc:picChg>
      </pc:sldChg>
      <pc:sldChg chg="addSp delSp modSp add ord">
        <pc:chgData name="Giorgio Bini" userId="eb242321-beaf-40bc-9579-8f81e6bc7e42" providerId="ADAL" clId="{C6B7969B-112F-4D1A-A1FC-4014E48A0E2A}" dt="2020-05-04T16:44:41.979" v="2818" actId="20577"/>
        <pc:sldMkLst>
          <pc:docMk/>
          <pc:sldMk cId="993435805" sldId="331"/>
        </pc:sldMkLst>
        <pc:spChg chg="del">
          <ac:chgData name="Giorgio Bini" userId="eb242321-beaf-40bc-9579-8f81e6bc7e42" providerId="ADAL" clId="{C6B7969B-112F-4D1A-A1FC-4014E48A0E2A}" dt="2020-05-04T16:43:59.231" v="2792" actId="478"/>
          <ac:spMkLst>
            <pc:docMk/>
            <pc:sldMk cId="993435805" sldId="331"/>
            <ac:spMk id="12" creationId="{4DC7B829-FA32-4CAF-86C6-1C23C8B0A84B}"/>
          </ac:spMkLst>
        </pc:spChg>
        <pc:spChg chg="mod ord">
          <ac:chgData name="Giorgio Bini" userId="eb242321-beaf-40bc-9579-8f81e6bc7e42" providerId="ADAL" clId="{C6B7969B-112F-4D1A-A1FC-4014E48A0E2A}" dt="2020-05-04T16:44:41.979" v="2818" actId="20577"/>
          <ac:spMkLst>
            <pc:docMk/>
            <pc:sldMk cId="993435805" sldId="331"/>
            <ac:spMk id="17" creationId="{9CF5EFA3-292F-4E3E-8925-8EBA0830C499}"/>
          </ac:spMkLst>
        </pc:spChg>
        <pc:picChg chg="add mod">
          <ac:chgData name="Giorgio Bini" userId="eb242321-beaf-40bc-9579-8f81e6bc7e42" providerId="ADAL" clId="{C6B7969B-112F-4D1A-A1FC-4014E48A0E2A}" dt="2020-05-04T16:44:36.378" v="2804" actId="1076"/>
          <ac:picMkLst>
            <pc:docMk/>
            <pc:sldMk cId="993435805" sldId="331"/>
            <ac:picMk id="3" creationId="{F68B1429-1AA3-4B99-9DDC-15D4A8E2F31D}"/>
          </ac:picMkLst>
        </pc:picChg>
        <pc:picChg chg="del">
          <ac:chgData name="Giorgio Bini" userId="eb242321-beaf-40bc-9579-8f81e6bc7e42" providerId="ADAL" clId="{C6B7969B-112F-4D1A-A1FC-4014E48A0E2A}" dt="2020-05-04T16:44:02.555" v="2793" actId="478"/>
          <ac:picMkLst>
            <pc:docMk/>
            <pc:sldMk cId="993435805" sldId="331"/>
            <ac:picMk id="5" creationId="{E14C5666-972E-4D59-A118-5C209FFECB43}"/>
          </ac:picMkLst>
        </pc:picChg>
      </pc:sldChg>
      <pc:sldChg chg="addSp delSp modSp add">
        <pc:chgData name="Giorgio Bini" userId="eb242321-beaf-40bc-9579-8f81e6bc7e42" providerId="ADAL" clId="{C6B7969B-112F-4D1A-A1FC-4014E48A0E2A}" dt="2020-05-04T16:46:38.043" v="2847" actId="1076"/>
        <pc:sldMkLst>
          <pc:docMk/>
          <pc:sldMk cId="1436239103" sldId="332"/>
        </pc:sldMkLst>
        <pc:spChg chg="add mod">
          <ac:chgData name="Giorgio Bini" userId="eb242321-beaf-40bc-9579-8f81e6bc7e42" providerId="ADAL" clId="{C6B7969B-112F-4D1A-A1FC-4014E48A0E2A}" dt="2020-05-04T16:46:32.017" v="2846" actId="20577"/>
          <ac:spMkLst>
            <pc:docMk/>
            <pc:sldMk cId="1436239103" sldId="332"/>
            <ac:spMk id="10" creationId="{C170E334-D3EC-46A5-8252-CBE7BCE4C1EA}"/>
          </ac:spMkLst>
        </pc:spChg>
        <pc:spChg chg="del mod">
          <ac:chgData name="Giorgio Bini" userId="eb242321-beaf-40bc-9579-8f81e6bc7e42" providerId="ADAL" clId="{C6B7969B-112F-4D1A-A1FC-4014E48A0E2A}" dt="2020-05-04T16:46:08.102" v="2827" actId="478"/>
          <ac:spMkLst>
            <pc:docMk/>
            <pc:sldMk cId="1436239103" sldId="332"/>
            <ac:spMk id="17" creationId="{9CF5EFA3-292F-4E3E-8925-8EBA0830C499}"/>
          </ac:spMkLst>
        </pc:spChg>
        <pc:picChg chg="del">
          <ac:chgData name="Giorgio Bini" userId="eb242321-beaf-40bc-9579-8f81e6bc7e42" providerId="ADAL" clId="{C6B7969B-112F-4D1A-A1FC-4014E48A0E2A}" dt="2020-05-04T16:45:38.596" v="2820" actId="478"/>
          <ac:picMkLst>
            <pc:docMk/>
            <pc:sldMk cId="1436239103" sldId="332"/>
            <ac:picMk id="3" creationId="{F68B1429-1AA3-4B99-9DDC-15D4A8E2F31D}"/>
          </ac:picMkLst>
        </pc:picChg>
        <pc:picChg chg="add mod">
          <ac:chgData name="Giorgio Bini" userId="eb242321-beaf-40bc-9579-8f81e6bc7e42" providerId="ADAL" clId="{C6B7969B-112F-4D1A-A1FC-4014E48A0E2A}" dt="2020-05-04T16:46:38.043" v="2847" actId="1076"/>
          <ac:picMkLst>
            <pc:docMk/>
            <pc:sldMk cId="1436239103" sldId="332"/>
            <ac:picMk id="5" creationId="{5E895DC0-C6E1-47B2-B5C6-C97D767E2A30}"/>
          </ac:picMkLst>
        </pc:picChg>
      </pc:sldChg>
      <pc:sldChg chg="addSp delSp modSp add mod setBg delAnim setClrOvrMap">
        <pc:chgData name="Giorgio Bini" userId="eb242321-beaf-40bc-9579-8f81e6bc7e42" providerId="ADAL" clId="{C6B7969B-112F-4D1A-A1FC-4014E48A0E2A}" dt="2020-05-04T16:50:26.768" v="2908" actId="122"/>
        <pc:sldMkLst>
          <pc:docMk/>
          <pc:sldMk cId="921797312" sldId="333"/>
        </pc:sldMkLst>
        <pc:spChg chg="del">
          <ac:chgData name="Giorgio Bini" userId="eb242321-beaf-40bc-9579-8f81e6bc7e42" providerId="ADAL" clId="{C6B7969B-112F-4D1A-A1FC-4014E48A0E2A}" dt="2020-05-04T16:48:06.890" v="2853" actId="478"/>
          <ac:spMkLst>
            <pc:docMk/>
            <pc:sldMk cId="921797312" sldId="333"/>
            <ac:spMk id="4" creationId="{B1EAE427-0439-460D-B045-86EC31CE5A90}"/>
          </ac:spMkLst>
        </pc:spChg>
        <pc:spChg chg="add mod">
          <ac:chgData name="Giorgio Bini" userId="eb242321-beaf-40bc-9579-8f81e6bc7e42" providerId="ADAL" clId="{C6B7969B-112F-4D1A-A1FC-4014E48A0E2A}" dt="2020-05-04T16:50:26.768" v="2908" actId="122"/>
          <ac:spMkLst>
            <pc:docMk/>
            <pc:sldMk cId="921797312" sldId="333"/>
            <ac:spMk id="9" creationId="{5180DF7D-D1C7-4DBA-8507-D20587F13A74}"/>
          </ac:spMkLst>
        </pc:spChg>
        <pc:spChg chg="del">
          <ac:chgData name="Giorgio Bini" userId="eb242321-beaf-40bc-9579-8f81e6bc7e42" providerId="ADAL" clId="{C6B7969B-112F-4D1A-A1FC-4014E48A0E2A}" dt="2020-05-04T16:48:00.429" v="2850" actId="478"/>
          <ac:spMkLst>
            <pc:docMk/>
            <pc:sldMk cId="921797312" sldId="333"/>
            <ac:spMk id="10" creationId="{C170E334-D3EC-46A5-8252-CBE7BCE4C1EA}"/>
          </ac:spMkLst>
        </pc:spChg>
        <pc:spChg chg="add">
          <ac:chgData name="Giorgio Bini" userId="eb242321-beaf-40bc-9579-8f81e6bc7e42" providerId="ADAL" clId="{C6B7969B-112F-4D1A-A1FC-4014E48A0E2A}" dt="2020-05-04T16:48:47.728" v="2883" actId="26606"/>
          <ac:spMkLst>
            <pc:docMk/>
            <pc:sldMk cId="921797312" sldId="333"/>
            <ac:spMk id="14" creationId="{1DB7C82F-AB7E-4F0C-B829-FA1B9C415180}"/>
          </ac:spMkLst>
        </pc:spChg>
        <pc:spChg chg="del">
          <ac:chgData name="Giorgio Bini" userId="eb242321-beaf-40bc-9579-8f81e6bc7e42" providerId="ADAL" clId="{C6B7969B-112F-4D1A-A1FC-4014E48A0E2A}" dt="2020-05-04T16:48:02.945" v="2852" actId="478"/>
          <ac:spMkLst>
            <pc:docMk/>
            <pc:sldMk cId="921797312" sldId="333"/>
            <ac:spMk id="22" creationId="{9580BE08-7AFB-4CE4-8D9F-F281D1106169}"/>
          </ac:spMkLst>
        </pc:spChg>
        <pc:spChg chg="del">
          <ac:chgData name="Giorgio Bini" userId="eb242321-beaf-40bc-9579-8f81e6bc7e42" providerId="ADAL" clId="{C6B7969B-112F-4D1A-A1FC-4014E48A0E2A}" dt="2020-05-04T16:48:01.928" v="2851" actId="478"/>
          <ac:spMkLst>
            <pc:docMk/>
            <pc:sldMk cId="921797312" sldId="333"/>
            <ac:spMk id="23" creationId="{7530E7A5-00BB-4326-8630-E8F59933A25E}"/>
          </ac:spMkLst>
        </pc:spChg>
        <pc:spChg chg="del">
          <ac:chgData name="Giorgio Bini" userId="eb242321-beaf-40bc-9579-8f81e6bc7e42" providerId="ADAL" clId="{C6B7969B-112F-4D1A-A1FC-4014E48A0E2A}" dt="2020-05-04T16:48:10.022" v="2854" actId="478"/>
          <ac:spMkLst>
            <pc:docMk/>
            <pc:sldMk cId="921797312" sldId="333"/>
            <ac:spMk id="24" creationId="{DDA18695-33EC-4EB1-AE2F-4DD81EA06A18}"/>
          </ac:spMkLst>
        </pc:spChg>
        <pc:picChg chg="del">
          <ac:chgData name="Giorgio Bini" userId="eb242321-beaf-40bc-9579-8f81e6bc7e42" providerId="ADAL" clId="{C6B7969B-112F-4D1A-A1FC-4014E48A0E2A}" dt="2020-05-04T16:47:59.078" v="2849" actId="478"/>
          <ac:picMkLst>
            <pc:docMk/>
            <pc:sldMk cId="921797312" sldId="333"/>
            <ac:picMk id="5" creationId="{5E895DC0-C6E1-47B2-B5C6-C97D767E2A30}"/>
          </ac:picMkLst>
        </pc:picChg>
        <pc:picChg chg="add mod ord">
          <ac:chgData name="Giorgio Bini" userId="eb242321-beaf-40bc-9579-8f81e6bc7e42" providerId="ADAL" clId="{C6B7969B-112F-4D1A-A1FC-4014E48A0E2A}" dt="2020-05-04T16:48:47.728" v="2883" actId="26606"/>
          <ac:picMkLst>
            <pc:docMk/>
            <pc:sldMk cId="921797312" sldId="333"/>
            <ac:picMk id="8" creationId="{7979D101-693E-44B4-966A-BF15513D6F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E97E7-C079-4A02-BA5F-36212BE3AAA8}" type="datetimeFigureOut">
              <a:rPr lang="it-IT" smtClean="0"/>
              <a:t>24/03/2021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BE45-8337-4D90-B420-57704F7C86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67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DA4380-8EBB-433D-98C4-D2B82545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CF1A3D-0932-4E5A-AB31-4717FEEFF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876B75-BEC2-4995-B2CF-FAF50866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F3A5-6BED-436B-BF07-7652BDA7E1A6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1845D0-E5C2-4D69-80D5-F5A880B1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6B5E35-54FA-4ECA-A36C-2B710715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28BF9-576B-4C88-ACA4-FD7AF3EA3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E63E3D1-0BDA-4388-B728-B7C34C6C9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707AE7-4B7D-4241-B1D8-50E8CCD7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3EBC-99A1-4743-A31B-1C87DE5D1DFD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BF442-0B7F-4D75-9548-22AF8E4A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CA7394-91C9-4EFF-9924-88DB3482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3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BA39D26-4EA4-4C12-A661-F08C1D6A6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EFA020-4B3F-4897-ABD7-7A939E1E7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E7D0B7-198D-46CA-BCC3-E9246D6A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7AB6E-5F99-43A2-82B3-875E85575423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5D0E1D-3133-45A0-BA50-6699BF80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D7AA3D-E8E9-408F-B5B1-5545DE49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25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TD0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6267" y="0"/>
            <a:ext cx="6925733" cy="6858000"/>
          </a:xfrm>
          <a:custGeom>
            <a:avLst/>
            <a:gdLst>
              <a:gd name="connsiteX0" fmla="*/ 1762115 w 5194300"/>
              <a:gd name="connsiteY0" fmla="*/ 0 h 5143500"/>
              <a:gd name="connsiteX1" fmla="*/ 3362315 w 5194300"/>
              <a:gd name="connsiteY1" fmla="*/ 0 h 5143500"/>
              <a:gd name="connsiteX2" fmla="*/ 3594100 w 5194300"/>
              <a:gd name="connsiteY2" fmla="*/ 0 h 5143500"/>
              <a:gd name="connsiteX3" fmla="*/ 5194300 w 5194300"/>
              <a:gd name="connsiteY3" fmla="*/ 0 h 5143500"/>
              <a:gd name="connsiteX4" fmla="*/ 3432185 w 5194300"/>
              <a:gd name="connsiteY4" fmla="*/ 5143500 h 5143500"/>
              <a:gd name="connsiteX5" fmla="*/ 1831985 w 5194300"/>
              <a:gd name="connsiteY5" fmla="*/ 5143500 h 5143500"/>
              <a:gd name="connsiteX6" fmla="*/ 1600200 w 5194300"/>
              <a:gd name="connsiteY6" fmla="*/ 5143500 h 5143500"/>
              <a:gd name="connsiteX7" fmla="*/ 0 w 51943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300" h="5143500">
                <a:moveTo>
                  <a:pt x="1762115" y="0"/>
                </a:moveTo>
                <a:lnTo>
                  <a:pt x="3362315" y="0"/>
                </a:lnTo>
                <a:lnTo>
                  <a:pt x="3594100" y="0"/>
                </a:lnTo>
                <a:lnTo>
                  <a:pt x="5194300" y="0"/>
                </a:lnTo>
                <a:lnTo>
                  <a:pt x="3432185" y="5143500"/>
                </a:lnTo>
                <a:lnTo>
                  <a:pt x="1831985" y="5143500"/>
                </a:lnTo>
                <a:lnTo>
                  <a:pt x="16002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tIns="1548000" bIns="274320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0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E0460-5613-41EE-9034-38A28896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36A624-7529-4C73-9A6D-D57300FAB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047EF4-A3DC-4786-8050-B584C7FA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13D80-6511-4F97-A0DF-02E423A17BF5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076584-0D6F-464A-81B1-0C22B9BD4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8CE421-B3A2-40C8-AD29-01865AA2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8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FA366-A4C3-4992-9C48-C4DAA7A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CA7C3F-238A-4050-B2BA-DF624B75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DD2616-61DE-4CDF-B085-2D6CDF10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8CDF1-5BE7-4F31-8C03-AAFC46763C12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2BA5FC-CC0A-420C-9C09-43018E2E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3D87-C628-438D-B741-756B2E87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9E5D0A-E7D5-45E4-9BF6-7F9424FB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3D6339-F243-4499-B861-B8BE6CD35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227D1B-D7E7-4935-A9E6-39F5B325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24B176-33F2-4162-9E81-666B61B6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2941-3456-4FBB-A2E0-F521BDE9A339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59BE00-2BE0-4D21-BB25-29086A48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37179F-86D2-4CA5-A9F5-8FB2CCAD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18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BB6BA-8CBE-4D42-A23A-34A36D14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0DFC94-0E49-43BE-B558-715B61A44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8F6A02-FD3B-418F-8F51-2D0CC6975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6FBCBD3-A9D7-495D-84E6-38B2936F3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76978B-1E42-447D-8680-A6DD836E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41D50B5-167F-4C10-8CAE-EB881027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1DB-7D9E-47FC-9AC5-B34B2995F599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0ED0A4-F8D6-4D01-8E37-F7983749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64C57A9-2D4C-438C-802A-E22F2DDB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8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1D94F-CC43-4B22-9339-89027537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239F1F-6753-4813-AF7E-DDA4E7A7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E882-1232-4E89-85BF-47F6F136590F}" type="datetime1">
              <a:rPr lang="en-US" smtClean="0"/>
              <a:t>3/24/2021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5501860-D231-47A6-AC2C-2B0E22BB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80AEE7-DE41-48FD-AB49-4ED788CD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C7CE09-81A8-4104-A740-BD53226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BF26-9B38-4591-BDCA-BE3D2B286F4D}" type="datetime1">
              <a:rPr lang="en-US" smtClean="0"/>
              <a:t>3/24/2021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6A72495-7ADC-4DC3-91C5-22428761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204579-3B58-442D-A888-7508CB18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34CFC-8B57-4A9E-8FC3-EE5928ED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EF9F63-200A-4383-8517-350DCC25A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941D6D-84E4-4450-8B90-55B891D74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E4CF7C-F46F-4679-97E2-A5C6BE001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E362-5CBE-4810-9CCD-FBADA0651405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6E347B-A751-4D30-9CA8-FD4AB11A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995C41-5E55-4BAE-B366-3902957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52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DE87E-77BF-4341-9819-E5A25638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192DE1F-9DDB-49E9-B6B4-8DC1B5532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528F76-39D3-4905-BD63-628217048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5AB22B-6F34-45FC-96E0-BEF04F65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34C05-19A4-4068-BC3A-0B271DF77812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8E57B3-BDE7-48AD-8549-4602ED8C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8153A0-6F9B-456A-97B2-EFBA653C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CCCC"/>
            </a:gs>
            <a:gs pos="42000">
              <a:schemeClr val="bg2">
                <a:shade val="98000"/>
                <a:satMod val="120000"/>
                <a:alpha val="93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5F94E96-C06D-4BA6-A56A-389AD22D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F41C97-CBC8-441D-AD3A-D4FA78A59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6984A1-E92A-42D6-BF6B-BE1E41C94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A3771-520F-4EA7-8CF8-2B03A9A6FA60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6A25A0-86C3-4580-AD2D-29300CD61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C4BA3B-C4A6-43B8-A185-1855B5BCF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slide" Target="slide13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2.mp3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3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34.png"/><Relationship Id="rId5" Type="http://schemas.microsoft.com/office/2007/relationships/media" Target="../media/media3.mp3"/><Relationship Id="rId10" Type="http://schemas.openxmlformats.org/officeDocument/2006/relationships/image" Target="../media/image33.png"/><Relationship Id="rId4" Type="http://schemas.openxmlformats.org/officeDocument/2006/relationships/audio" Target="../media/media2.mp3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729133" cy="6858000"/>
          </a:xfrm>
          <a:prstGeom prst="rect">
            <a:avLst/>
          </a:prstGeom>
          <a:solidFill>
            <a:srgbClr val="3F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ight Triangle 5"/>
          <p:cNvSpPr/>
          <p:nvPr/>
        </p:nvSpPr>
        <p:spPr>
          <a:xfrm flipH="1">
            <a:off x="9982200" y="569107"/>
            <a:ext cx="2209800" cy="6388100"/>
          </a:xfrm>
          <a:prstGeom prst="rtTriangle">
            <a:avLst/>
          </a:prstGeom>
          <a:solidFill>
            <a:srgbClr val="695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530860" y="3516971"/>
            <a:ext cx="3242487" cy="4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11783" y="706845"/>
            <a:ext cx="5401338" cy="24929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</a:rPr>
              <a:t>DEEP LEARNING FOR AUDIO SUPER RESOLUTION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5" name="Inhaltsplatzhalter 4">
            <a:extLst>
              <a:ext uri="{FF2B5EF4-FFF2-40B4-BE49-F238E27FC236}">
                <a16:creationId xmlns:a16="http://schemas.microsoft.com/office/drawing/2014/main" id="{EA99C53D-F984-47B1-8B61-D910D62B1429}"/>
              </a:ext>
            </a:extLst>
          </p:cNvPr>
          <p:cNvSpPr txBox="1">
            <a:spLocks/>
          </p:cNvSpPr>
          <p:nvPr/>
        </p:nvSpPr>
        <p:spPr>
          <a:xfrm>
            <a:off x="511782" y="3906680"/>
            <a:ext cx="4161817" cy="2051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133" dirty="0">
                <a:latin typeface="+mj-lt"/>
              </a:rPr>
              <a:t>Giorgio Bini, 838674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133" dirty="0">
                <a:latin typeface="+mj-lt"/>
              </a:rPr>
              <a:t>University of Milano-Bicocca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133" dirty="0">
                <a:latin typeface="+mj-lt"/>
              </a:rPr>
              <a:t>Advisor: Prof. Simone Bianco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133" dirty="0"/>
              <a:t>Co-advisor: Dr. Marco </a:t>
            </a:r>
            <a:r>
              <a:rPr lang="en-US" sz="2133" dirty="0" err="1"/>
              <a:t>Buzzelli</a:t>
            </a:r>
            <a:endParaRPr lang="en-US" sz="2133" dirty="0"/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133" dirty="0"/>
              <a:t>Academic Year 2019-2020</a:t>
            </a:r>
          </a:p>
        </p:txBody>
      </p:sp>
      <p:pic>
        <p:nvPicPr>
          <p:cNvPr id="7" name="Segnaposto 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404D47-82E0-4942-8250-9FC58434BD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5" r="21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397254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Conclusions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8896A9-90FF-44F5-BDCC-C9A5038A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7" name="Immagine 16" descr="Immagine che contiene segnale, esterni, arresto, rosso&#10;&#10;Descrizione generata automaticamente">
            <a:extLst>
              <a:ext uri="{FF2B5EF4-FFF2-40B4-BE49-F238E27FC236}">
                <a16:creationId xmlns:a16="http://schemas.microsoft.com/office/drawing/2014/main" id="{060637B3-427F-4237-8C4C-5B842DA57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06" y="4486099"/>
            <a:ext cx="833227" cy="833227"/>
          </a:xfrm>
          <a:prstGeom prst="rect">
            <a:avLst/>
          </a:prstGeom>
        </p:spPr>
      </p:pic>
      <p:pic>
        <p:nvPicPr>
          <p:cNvPr id="18" name="Immagine 17" descr="Immagine che contiene stereo&#10;&#10;Descrizione generata automaticamente">
            <a:extLst>
              <a:ext uri="{FF2B5EF4-FFF2-40B4-BE49-F238E27FC236}">
                <a16:creationId xmlns:a16="http://schemas.microsoft.com/office/drawing/2014/main" id="{D986DC37-2BA3-40AD-ACDA-A195F35A3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376" y="4468697"/>
            <a:ext cx="850629" cy="850629"/>
          </a:xfrm>
          <a:prstGeom prst="rect">
            <a:avLst/>
          </a:prstGeom>
        </p:spPr>
      </p:pic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7BB9AB67-F607-42F1-B6A1-1B112369EB2E}"/>
              </a:ext>
            </a:extLst>
          </p:cNvPr>
          <p:cNvSpPr txBox="1">
            <a:spLocks/>
          </p:cNvSpPr>
          <p:nvPr/>
        </p:nvSpPr>
        <p:spPr>
          <a:xfrm>
            <a:off x="4800719" y="3572816"/>
            <a:ext cx="259056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494B69"/>
                </a:solidFill>
                <a:latin typeface="Roboto"/>
              </a:rPr>
              <a:t>Further Work</a:t>
            </a:r>
            <a:endParaRPr lang="en-US" sz="1600" b="1" dirty="0">
              <a:solidFill>
                <a:srgbClr val="494B69"/>
              </a:solidFill>
              <a:latin typeface="Roboto"/>
            </a:endParaRPr>
          </a:p>
        </p:txBody>
      </p:sp>
      <p:grpSp>
        <p:nvGrpSpPr>
          <p:cNvPr id="21" name="Group 46">
            <a:extLst>
              <a:ext uri="{FF2B5EF4-FFF2-40B4-BE49-F238E27FC236}">
                <a16:creationId xmlns:a16="http://schemas.microsoft.com/office/drawing/2014/main" id="{86FB27C2-3803-4608-A354-1FED739E6B01}"/>
              </a:ext>
            </a:extLst>
          </p:cNvPr>
          <p:cNvGrpSpPr/>
          <p:nvPr/>
        </p:nvGrpSpPr>
        <p:grpSpPr>
          <a:xfrm>
            <a:off x="4782824" y="3467013"/>
            <a:ext cx="2608457" cy="524246"/>
            <a:chOff x="381000" y="1390650"/>
            <a:chExt cx="2468880" cy="411333"/>
          </a:xfrm>
          <a:solidFill>
            <a:srgbClr val="695D7A"/>
          </a:solidFill>
        </p:grpSpPr>
        <p:sp>
          <p:nvSpPr>
            <p:cNvPr id="22" name="Rectangle 47">
              <a:extLst>
                <a:ext uri="{FF2B5EF4-FFF2-40B4-BE49-F238E27FC236}">
                  <a16:creationId xmlns:a16="http://schemas.microsoft.com/office/drawing/2014/main" id="{30C81EEB-61A4-44BA-B6C4-3FDC9DB233E2}"/>
                </a:ext>
              </a:extLst>
            </p:cNvPr>
            <p:cNvSpPr/>
            <p:nvPr/>
          </p:nvSpPr>
          <p:spPr bwMode="auto">
            <a:xfrm>
              <a:off x="381000" y="1390650"/>
              <a:ext cx="2468880" cy="18288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rgbClr val="494B69"/>
                </a:solidFill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425E34F4-D367-4061-8F23-953788A6AE3B}"/>
                </a:ext>
              </a:extLst>
            </p:cNvPr>
            <p:cNvSpPr/>
            <p:nvPr/>
          </p:nvSpPr>
          <p:spPr bwMode="auto">
            <a:xfrm>
              <a:off x="381000" y="1756263"/>
              <a:ext cx="2468880" cy="45720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rgbClr val="494B69"/>
                </a:solidFill>
              </a:endParaRPr>
            </a:p>
          </p:txBody>
        </p:sp>
      </p:grpSp>
      <p:pic>
        <p:nvPicPr>
          <p:cNvPr id="24" name="Immagine 23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47C91D86-DCFE-4008-8B1A-A0CE47E7D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30" y="904582"/>
            <a:ext cx="1365739" cy="1365739"/>
          </a:xfrm>
          <a:prstGeom prst="rect">
            <a:avLst/>
          </a:prstGeom>
        </p:spPr>
      </p:pic>
      <p:sp>
        <p:nvSpPr>
          <p:cNvPr id="25" name="Text Box 10">
            <a:extLst>
              <a:ext uri="{FF2B5EF4-FFF2-40B4-BE49-F238E27FC236}">
                <a16:creationId xmlns:a16="http://schemas.microsoft.com/office/drawing/2014/main" id="{C434FF6E-BE27-4AD7-B854-F0CCACD42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9" y="2367624"/>
            <a:ext cx="423464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proposed model achieved </a:t>
            </a:r>
            <a:r>
              <a:rPr lang="en-US" sz="1600" b="1" dirty="0"/>
              <a:t>remarkable results</a:t>
            </a:r>
            <a:endParaRPr lang="en-US" sz="1600" b="1" dirty="0">
              <a:latin typeface="Roboto" panose="02000000000000000000"/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30A9BD9B-43F8-4DDE-A0E6-8204D2CCE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988" y="5513932"/>
            <a:ext cx="20994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Use the </a:t>
            </a:r>
            <a:r>
              <a:rPr lang="it-IT" sz="1600" b="1" dirty="0" err="1"/>
              <a:t>whole</a:t>
            </a:r>
            <a:r>
              <a:rPr lang="it-IT" sz="1600" b="1" dirty="0"/>
              <a:t> dataset</a:t>
            </a:r>
            <a:endParaRPr lang="en-US" sz="1600" b="1" dirty="0">
              <a:latin typeface="Roboto" panose="02000000000000000000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17F8DE2A-AE8F-4ECA-9614-DCC5B6207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190" y="5513931"/>
            <a:ext cx="3083882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Evaluate our model </a:t>
            </a:r>
            <a:r>
              <a:rPr lang="en-US" sz="1600" b="1" dirty="0"/>
              <a:t>without a drastic dimensionality reduction </a:t>
            </a:r>
            <a:r>
              <a:rPr lang="en-US" sz="1600" dirty="0"/>
              <a:t>of the models' </a:t>
            </a:r>
            <a:r>
              <a:rPr lang="en-US" sz="1600" b="1" dirty="0"/>
              <a:t>number of parameters</a:t>
            </a:r>
            <a:endParaRPr lang="en-US" sz="1600" b="1" dirty="0">
              <a:latin typeface="Roboto" panose="02000000000000000000"/>
            </a:endParaRP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9A756C88-B8D2-4210-B817-0389D409C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98" y="5513931"/>
            <a:ext cx="315157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Include </a:t>
            </a:r>
            <a:r>
              <a:rPr lang="en-US" sz="1600" b="1" dirty="0"/>
              <a:t>qualitative metrics </a:t>
            </a:r>
            <a:r>
              <a:rPr lang="en-US" sz="1600" dirty="0"/>
              <a:t>based on </a:t>
            </a:r>
            <a:r>
              <a:rPr lang="en-US" sz="1600" b="1" dirty="0"/>
              <a:t>human perception </a:t>
            </a:r>
            <a:r>
              <a:rPr lang="en-US" sz="1600" dirty="0"/>
              <a:t>of audio quality</a:t>
            </a:r>
            <a:endParaRPr lang="en-US" sz="1600" b="1" dirty="0">
              <a:latin typeface="Roboto" panose="0200000000000000000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D2C9C4-1153-4322-89D4-EA50B65BF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45" y="4395914"/>
            <a:ext cx="946844" cy="9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812C377-B632-43B3-B5CC-21DA58B79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345"/>
            <a:ext cx="12191999" cy="3706655"/>
          </a:xfrm>
          <a:prstGeom prst="rect">
            <a:avLst/>
          </a:prstGeom>
        </p:spPr>
      </p:pic>
      <p:sp>
        <p:nvSpPr>
          <p:cNvPr id="3" name="Dati memorizzati 2">
            <a:extLst>
              <a:ext uri="{FF2B5EF4-FFF2-40B4-BE49-F238E27FC236}">
                <a16:creationId xmlns:a16="http://schemas.microsoft.com/office/drawing/2014/main" id="{78F84200-961F-4B7B-B8B2-37AAB87BAA6C}"/>
              </a:ext>
            </a:extLst>
          </p:cNvPr>
          <p:cNvSpPr/>
          <p:nvPr/>
        </p:nvSpPr>
        <p:spPr>
          <a:xfrm rot="5400000">
            <a:off x="3335438" y="-4944320"/>
            <a:ext cx="5521124" cy="12192001"/>
          </a:xfrm>
          <a:prstGeom prst="flowChartOnlineStorage">
            <a:avLst/>
          </a:prstGeom>
          <a:solidFill>
            <a:srgbClr val="494B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Dati memorizzati 8">
            <a:extLst>
              <a:ext uri="{FF2B5EF4-FFF2-40B4-BE49-F238E27FC236}">
                <a16:creationId xmlns:a16="http://schemas.microsoft.com/office/drawing/2014/main" id="{F188CDCD-EDE7-4F65-8E42-FF9D86388C14}"/>
              </a:ext>
            </a:extLst>
          </p:cNvPr>
          <p:cNvSpPr/>
          <p:nvPr/>
        </p:nvSpPr>
        <p:spPr>
          <a:xfrm rot="5400000">
            <a:off x="3335435" y="-6706178"/>
            <a:ext cx="5521124" cy="12192000"/>
          </a:xfrm>
          <a:prstGeom prst="flowChartOnlineStorage">
            <a:avLst/>
          </a:prstGeom>
          <a:solidFill>
            <a:srgbClr val="695D7A"/>
          </a:solidFill>
          <a:ln>
            <a:solidFill>
              <a:srgbClr val="695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7022132-63C4-416F-BB37-BE3EF2F36338}"/>
              </a:ext>
            </a:extLst>
          </p:cNvPr>
          <p:cNvSpPr/>
          <p:nvPr/>
        </p:nvSpPr>
        <p:spPr>
          <a:xfrm>
            <a:off x="3084793" y="1427109"/>
            <a:ext cx="6071470" cy="1446550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+mj-lt"/>
              </a:rPr>
              <a:t>THANK YOU !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65C029-045B-4E07-BD58-F7BA1997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0FD03FB-9499-4FA6-98E1-E68E639BBDE9}"/>
              </a:ext>
            </a:extLst>
          </p:cNvPr>
          <p:cNvSpPr/>
          <p:nvPr/>
        </p:nvSpPr>
        <p:spPr>
          <a:xfrm>
            <a:off x="4465468" y="3559946"/>
            <a:ext cx="3284738" cy="1870945"/>
          </a:xfrm>
          <a:prstGeom prst="rect">
            <a:avLst/>
          </a:prstGeom>
          <a:noFill/>
          <a:ln w="38100">
            <a:solidFill>
              <a:srgbClr val="494B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13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8">
            <a:extLst>
              <a:ext uri="{FF2B5EF4-FFF2-40B4-BE49-F238E27FC236}">
                <a16:creationId xmlns:a16="http://schemas.microsoft.com/office/drawing/2014/main" id="{189B449C-EBC3-4A40-B464-63B442E140D6}"/>
              </a:ext>
            </a:extLst>
          </p:cNvPr>
          <p:cNvGrpSpPr/>
          <p:nvPr/>
        </p:nvGrpSpPr>
        <p:grpSpPr>
          <a:xfrm>
            <a:off x="334866" y="995606"/>
            <a:ext cx="11680368" cy="5094477"/>
            <a:chOff x="359202" y="-169899"/>
            <a:chExt cx="1918257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3" name="Rectangle: Top Corners Rounded 5">
              <a:extLst>
                <a:ext uri="{FF2B5EF4-FFF2-40B4-BE49-F238E27FC236}">
                  <a16:creationId xmlns:a16="http://schemas.microsoft.com/office/drawing/2014/main" id="{77F75D20-3919-408B-8FEA-440DDAF89004}"/>
                </a:ext>
              </a:extLst>
            </p:cNvPr>
            <p:cNvSpPr/>
            <p:nvPr/>
          </p:nvSpPr>
          <p:spPr bwMode="auto">
            <a:xfrm>
              <a:off x="359203" y="-169899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DCEBF0"/>
            </a:solidFill>
            <a:ln w="38100">
              <a:solidFill>
                <a:srgbClr val="67A7BE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F0A7FC95-6D12-46BA-A21B-21AD5130DF43}"/>
                </a:ext>
              </a:extLst>
            </p:cNvPr>
            <p:cNvSpPr/>
            <p:nvPr/>
          </p:nvSpPr>
          <p:spPr bwMode="auto">
            <a:xfrm>
              <a:off x="359202" y="232003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7A7BE"/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3F9732A5-F2CD-4410-B8DF-7A879812401D}"/>
              </a:ext>
            </a:extLst>
          </p:cNvPr>
          <p:cNvSpPr/>
          <p:nvPr/>
        </p:nvSpPr>
        <p:spPr>
          <a:xfrm>
            <a:off x="494034" y="1106693"/>
            <a:ext cx="801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/>
              </a:rPr>
              <a:t>Slim </a:t>
            </a:r>
            <a:r>
              <a:rPr lang="en-US" b="1" dirty="0" err="1">
                <a:latin typeface="Roboto" panose="02000000000000000000"/>
              </a:rPr>
              <a:t>TFiLM</a:t>
            </a:r>
            <a:r>
              <a:rPr lang="en-US" b="1" dirty="0">
                <a:latin typeface="Roboto" panose="02000000000000000000"/>
              </a:rPr>
              <a:t> Net: </a:t>
            </a:r>
            <a:r>
              <a:rPr lang="en-US" i="1" dirty="0">
                <a:latin typeface="Roboto" panose="02000000000000000000"/>
              </a:rPr>
              <a:t>a </a:t>
            </a:r>
            <a:r>
              <a:rPr lang="it-IT" i="1" dirty="0">
                <a:latin typeface="Roboto" panose="02000000000000000000"/>
              </a:rPr>
              <a:t>time </a:t>
            </a:r>
            <a:r>
              <a:rPr lang="it-IT" i="1" dirty="0" err="1">
                <a:latin typeface="Roboto" panose="02000000000000000000"/>
              </a:rPr>
              <a:t>series</a:t>
            </a:r>
            <a:r>
              <a:rPr lang="it-IT" i="1" dirty="0">
                <a:latin typeface="Roboto" panose="02000000000000000000"/>
              </a:rPr>
              <a:t> super-</a:t>
            </a:r>
            <a:r>
              <a:rPr lang="it-IT" i="1" dirty="0" err="1">
                <a:latin typeface="Roboto" panose="02000000000000000000"/>
              </a:rPr>
              <a:t>resolution</a:t>
            </a:r>
            <a:r>
              <a:rPr lang="it-IT" i="1" dirty="0">
                <a:latin typeface="Roboto" panose="02000000000000000000"/>
              </a:rPr>
              <a:t> </a:t>
            </a:r>
            <a:r>
              <a:rPr lang="it-IT" i="1" dirty="0" err="1">
                <a:latin typeface="Roboto" panose="02000000000000000000"/>
              </a:rPr>
              <a:t>architecture</a:t>
            </a:r>
            <a:r>
              <a:rPr lang="en-US" b="1" dirty="0">
                <a:latin typeface="Roboto" panose="02000000000000000000"/>
              </a:rPr>
              <a:t> </a:t>
            </a:r>
            <a:endParaRPr lang="it-IT" b="1" dirty="0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7EAE0651-44CE-454F-AC3C-F3BEEEAA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1" y="1972356"/>
            <a:ext cx="4566047" cy="368743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6309DD9D-8DBA-4D2A-B0B4-A878167F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45" y="1723330"/>
            <a:ext cx="4659875" cy="354756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BE650491-FE5D-4537-94D2-4AEBFE55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65984">
            <a:off x="5045417" y="3170824"/>
            <a:ext cx="687796" cy="648314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29FC24D6-EC9C-4131-8646-89043E22C1D2}"/>
              </a:ext>
            </a:extLst>
          </p:cNvPr>
          <p:cNvSpPr/>
          <p:nvPr/>
        </p:nvSpPr>
        <p:spPr>
          <a:xfrm>
            <a:off x="9806406" y="3090203"/>
            <a:ext cx="215520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Roboto" panose="02000000000000000000"/>
              </a:rPr>
              <a:t>In our setting</a:t>
            </a:r>
            <a:r>
              <a:rPr lang="en-US" sz="1400" dirty="0">
                <a:latin typeface="Roboto" panose="02000000000000000000"/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>
                <a:latin typeface="Roboto" panose="02000000000000000000"/>
              </a:rPr>
              <a:t>3 </a:t>
            </a:r>
            <a:r>
              <a:rPr lang="it-IT" sz="1400" i="1" dirty="0" err="1">
                <a:latin typeface="Roboto" panose="02000000000000000000"/>
              </a:rPr>
              <a:t>upsampling</a:t>
            </a:r>
            <a:r>
              <a:rPr lang="it-IT" sz="1400" i="1" dirty="0">
                <a:latin typeface="Roboto" panose="02000000000000000000"/>
              </a:rPr>
              <a:t> and 3 </a:t>
            </a:r>
            <a:r>
              <a:rPr lang="it-IT" sz="1400" i="1" dirty="0" err="1">
                <a:latin typeface="Roboto" panose="02000000000000000000"/>
              </a:rPr>
              <a:t>downsampling</a:t>
            </a:r>
            <a:r>
              <a:rPr lang="it-IT" sz="1400" i="1" dirty="0">
                <a:latin typeface="Roboto" panose="02000000000000000000"/>
              </a:rPr>
              <a:t> </a:t>
            </a:r>
            <a:r>
              <a:rPr lang="it-IT" sz="1400" i="1" dirty="0" err="1">
                <a:latin typeface="Roboto" panose="02000000000000000000"/>
              </a:rPr>
              <a:t>blocks</a:t>
            </a:r>
            <a:endParaRPr lang="it-IT" sz="1400" i="1" dirty="0">
              <a:latin typeface="Roboto" panose="0200000000000000000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 err="1">
                <a:latin typeface="Roboto" panose="02000000000000000000"/>
              </a:rPr>
              <a:t>Unidirectional</a:t>
            </a:r>
            <a:r>
              <a:rPr lang="it-IT" sz="1400" i="1" dirty="0">
                <a:latin typeface="Roboto" panose="02000000000000000000"/>
              </a:rPr>
              <a:t> LSTM</a:t>
            </a:r>
            <a:endParaRPr lang="it-IT" sz="1400" dirty="0"/>
          </a:p>
        </p:txBody>
      </p:sp>
      <p:pic>
        <p:nvPicPr>
          <p:cNvPr id="51" name="Immagine 50">
            <a:hlinkClick r:id="rId6" action="ppaction://hlinksldjump"/>
            <a:extLst>
              <a:ext uri="{FF2B5EF4-FFF2-40B4-BE49-F238E27FC236}">
                <a16:creationId xmlns:a16="http://schemas.microsoft.com/office/drawing/2014/main" id="{81DFA9B2-0A73-4583-8898-E08B83772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45" y="217002"/>
            <a:ext cx="658923" cy="6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D7FB9BC-D519-4C45-8C5E-308648D62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611006"/>
            <a:ext cx="9344025" cy="5635987"/>
          </a:xfrm>
          <a:prstGeom prst="rect">
            <a:avLst/>
          </a:prstGeom>
          <a:ln w="38100">
            <a:solidFill>
              <a:srgbClr val="494B69"/>
            </a:solidFill>
          </a:ln>
        </p:spPr>
      </p:pic>
      <p:pic>
        <p:nvPicPr>
          <p:cNvPr id="20" name="Immagine 19">
            <a:hlinkClick r:id="rId3" action="ppaction://hlinksldjump"/>
            <a:extLst>
              <a:ext uri="{FF2B5EF4-FFF2-40B4-BE49-F238E27FC236}">
                <a16:creationId xmlns:a16="http://schemas.microsoft.com/office/drawing/2014/main" id="{EAECE1CD-E76B-4192-B084-5FAD4E8D2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45" y="217002"/>
            <a:ext cx="658923" cy="6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hlinkClick r:id="rId2" action="ppaction://hlinksldjump"/>
            <a:extLst>
              <a:ext uri="{FF2B5EF4-FFF2-40B4-BE49-F238E27FC236}">
                <a16:creationId xmlns:a16="http://schemas.microsoft.com/office/drawing/2014/main" id="{DA1E2AA1-2410-47FF-9A5E-ADF176B10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45" y="217002"/>
            <a:ext cx="658923" cy="65892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FF3F6E6-D95A-4745-A1E0-E7638372E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555069"/>
            <a:ext cx="9344025" cy="5747862"/>
          </a:xfrm>
          <a:prstGeom prst="rect">
            <a:avLst/>
          </a:prstGeom>
          <a:ln w="38100">
            <a:solidFill>
              <a:srgbClr val="695D7A"/>
            </a:solidFill>
          </a:ln>
        </p:spPr>
      </p:pic>
    </p:spTree>
    <p:extLst>
      <p:ext uri="{BB962C8B-B14F-4D97-AF65-F5344CB8AC3E}">
        <p14:creationId xmlns:p14="http://schemas.microsoft.com/office/powerpoint/2010/main" val="76222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hlinkClick r:id="rId2" action="ppaction://hlinksldjump"/>
            <a:extLst>
              <a:ext uri="{FF2B5EF4-FFF2-40B4-BE49-F238E27FC236}">
                <a16:creationId xmlns:a16="http://schemas.microsoft.com/office/drawing/2014/main" id="{C8A1E0DE-6458-40AD-8E9C-098601E3E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45" y="217002"/>
            <a:ext cx="658923" cy="65892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1BBA0D0-35E0-472F-A2F1-7714BEC94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520738"/>
            <a:ext cx="9344025" cy="5816523"/>
          </a:xfrm>
          <a:prstGeom prst="rect">
            <a:avLst/>
          </a:prstGeom>
          <a:solidFill>
            <a:srgbClr val="9F5B72"/>
          </a:solidFill>
          <a:ln w="38100">
            <a:solidFill>
              <a:srgbClr val="9F5B72"/>
            </a:solidFill>
          </a:ln>
        </p:spPr>
      </p:pic>
    </p:spTree>
    <p:extLst>
      <p:ext uri="{BB962C8B-B14F-4D97-AF65-F5344CB8AC3E}">
        <p14:creationId xmlns:p14="http://schemas.microsoft.com/office/powerpoint/2010/main" val="352889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7" y="300517"/>
            <a:ext cx="8104989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Spectral Fusion Layer  Weights Analysis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6A7C25-5A52-44E4-807C-184E85CB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" name="Immagine 30">
            <a:hlinkClick r:id="rId2" action="ppaction://hlinksldjump"/>
            <a:extLst>
              <a:ext uri="{FF2B5EF4-FFF2-40B4-BE49-F238E27FC236}">
                <a16:creationId xmlns:a16="http://schemas.microsoft.com/office/drawing/2014/main" id="{BEDFE637-78C0-4774-8D99-D97E84FD5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45" y="217002"/>
            <a:ext cx="658923" cy="65892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2F0D9D4-60CB-4AD4-8E40-B7DFA0759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34" y="1136043"/>
            <a:ext cx="7531532" cy="50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Word Error Rate</a:t>
            </a:r>
            <a:endParaRPr lang="en-US" sz="3600" dirty="0">
              <a:latin typeface="Roboto" panose="0200000000000000000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460D61B-2BB5-4070-889D-19013AD5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668488"/>
            <a:ext cx="6886575" cy="3521024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6A7C25-5A52-44E4-807C-184E85CB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1" name="Immagine 30">
            <a:hlinkClick r:id="rId3" action="ppaction://hlinksldjump"/>
            <a:extLst>
              <a:ext uri="{FF2B5EF4-FFF2-40B4-BE49-F238E27FC236}">
                <a16:creationId xmlns:a16="http://schemas.microsoft.com/office/drawing/2014/main" id="{BEDFE637-78C0-4774-8D99-D97E84FD5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45" y="217002"/>
            <a:ext cx="658923" cy="6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7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">
            <a:extLst>
              <a:ext uri="{FF2B5EF4-FFF2-40B4-BE49-F238E27FC236}">
                <a16:creationId xmlns:a16="http://schemas.microsoft.com/office/drawing/2014/main" id="{32B9A3CA-6081-4A1B-A603-4368ABE8F60A}"/>
              </a:ext>
            </a:extLst>
          </p:cNvPr>
          <p:cNvGrpSpPr/>
          <p:nvPr/>
        </p:nvGrpSpPr>
        <p:grpSpPr>
          <a:xfrm>
            <a:off x="402198" y="1108177"/>
            <a:ext cx="7503648" cy="5248173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Rectangle: Top Corners Rounded 5">
              <a:extLst>
                <a:ext uri="{FF2B5EF4-FFF2-40B4-BE49-F238E27FC236}">
                  <a16:creationId xmlns:a16="http://schemas.microsoft.com/office/drawing/2014/main" id="{C6AA302B-F30D-4C6E-AFBA-351A105C062C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494B69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952AB28-ED87-43AA-8429-83413DB1EC97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96CB811-2F30-4A6C-94EE-E482B292F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527" y="1310517"/>
                <a:ext cx="7143823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800"/>
                  </a:spcAft>
                  <a:buNone/>
                </a:pPr>
                <a:r>
                  <a:rPr lang="en-US" sz="1600" dirty="0">
                    <a:solidFill>
                      <a:schemeClr val="bg1"/>
                    </a:solidFill>
                    <a:latin typeface="Roboto" panose="02000000000000000000"/>
                  </a:rPr>
                  <a:t>Audio Super Resolution model can be seen as a mapping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0" smtClean="0">
                        <a:solidFill>
                          <a:schemeClr val="bg1"/>
                        </a:solidFill>
                        <a:latin typeface="Roboto" panose="02000000000000000000"/>
                        <a:ea typeface="Cambria Math" panose="02040503050406030204" pitchFamily="18" charset="0"/>
                      </a:rPr>
                      <m:t>: 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Roboto" panose="0200000000000000000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96CB811-2F30-4A6C-94EE-E482B292F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7" y="1310517"/>
                <a:ext cx="7143823" cy="246221"/>
              </a:xfrm>
              <a:prstGeom prst="rect">
                <a:avLst/>
              </a:prstGeom>
              <a:blipFill>
                <a:blip r:embed="rId2"/>
                <a:stretch>
                  <a:fillRect l="-1792" t="-2750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46B111B8-580D-4DDF-82E8-312176A7EE7E}"/>
              </a:ext>
            </a:extLst>
          </p:cNvPr>
          <p:cNvSpPr txBox="1">
            <a:spLocks/>
          </p:cNvSpPr>
          <p:nvPr/>
        </p:nvSpPr>
        <p:spPr>
          <a:xfrm>
            <a:off x="668527" y="2992139"/>
            <a:ext cx="8911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it-IT" sz="1600" b="1" dirty="0" err="1">
                <a:solidFill>
                  <a:schemeClr val="tx1"/>
                </a:solidFill>
                <a:latin typeface="Roboto" panose="02000000000000000000"/>
              </a:rPr>
              <a:t>Predict</a:t>
            </a:r>
            <a:r>
              <a:rPr lang="it-IT" sz="1600" b="1" dirty="0">
                <a:solidFill>
                  <a:schemeClr val="tx1"/>
                </a:solidFill>
                <a:latin typeface="Roboto" panose="02000000000000000000"/>
              </a:rPr>
              <a:t>:</a:t>
            </a:r>
            <a:r>
              <a:rPr lang="en-US" sz="1600" dirty="0">
                <a:solidFill>
                  <a:schemeClr val="tx1"/>
                </a:solidFill>
                <a:latin typeface="Roboto" panose="0200000000000000000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4">
                <a:extLst>
                  <a:ext uri="{FF2B5EF4-FFF2-40B4-BE49-F238E27FC236}">
                    <a16:creationId xmlns:a16="http://schemas.microsoft.com/office/drawing/2014/main" id="{C74BF106-5B30-414F-84D5-939984355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527" y="5851785"/>
                <a:ext cx="5066447" cy="3838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800"/>
                  </a:spcAft>
                  <a:buNone/>
                </a:pPr>
                <a:r>
                  <a:rPr lang="it-IT" sz="1600" b="1" dirty="0">
                    <a:solidFill>
                      <a:schemeClr val="tx1"/>
                    </a:solidFill>
                    <a:latin typeface="Roboto" panose="02000000000000000000"/>
                  </a:rPr>
                  <a:t>In </a:t>
                </a:r>
                <a:r>
                  <a:rPr lang="it-IT" sz="1600" b="1" dirty="0" err="1">
                    <a:solidFill>
                      <a:schemeClr val="tx1"/>
                    </a:solidFill>
                    <a:latin typeface="Roboto" panose="02000000000000000000"/>
                  </a:rPr>
                  <a:t>our</a:t>
                </a:r>
                <a:r>
                  <a:rPr lang="it-IT" sz="1600" b="1" dirty="0">
                    <a:solidFill>
                      <a:schemeClr val="tx1"/>
                    </a:solidFill>
                    <a:latin typeface="Roboto" panose="02000000000000000000"/>
                  </a:rPr>
                  <a:t> setting</a:t>
                </a:r>
                <a:r>
                  <a:rPr lang="it-IT" sz="1600" dirty="0">
                    <a:solidFill>
                      <a:schemeClr val="tx1"/>
                    </a:solidFill>
                    <a:latin typeface="Roboto" panose="0200000000000000000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Roboto" panose="02000000000000000000"/>
                    <a:ea typeface="Cambria Math" panose="02040503050406030204" pitchFamily="18" charset="0"/>
                  </a:rPr>
                  <a:t> = 16 kHz,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Roboto" panose="0200000000000000000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Inhaltsplatzhalter 4">
                <a:extLst>
                  <a:ext uri="{FF2B5EF4-FFF2-40B4-BE49-F238E27FC236}">
                    <a16:creationId xmlns:a16="http://schemas.microsoft.com/office/drawing/2014/main" id="{C74BF106-5B30-414F-84D5-939984355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27" y="5851785"/>
                <a:ext cx="5066447" cy="383823"/>
              </a:xfrm>
              <a:prstGeom prst="rect">
                <a:avLst/>
              </a:prstGeom>
              <a:blipFill>
                <a:blip r:embed="rId3"/>
                <a:stretch>
                  <a:fillRect l="-2527" t="-4762" b="-79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0934646F-0AC5-4FEE-9656-88C07ED7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09" y="3648625"/>
            <a:ext cx="5660983" cy="1731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E24CB2AF-75DA-4D8E-B4B6-FCAE2A8300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290" y="5408310"/>
                <a:ext cx="516114" cy="1846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800"/>
                  </a:spcAft>
                  <a:buNone/>
                </a:pPr>
                <a:r>
                  <a:rPr lang="it-IT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/>
                  </a:rPr>
                  <a:t>Input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Inhaltsplatzhalter 4">
                <a:extLst>
                  <a:ext uri="{FF2B5EF4-FFF2-40B4-BE49-F238E27FC236}">
                    <a16:creationId xmlns:a16="http://schemas.microsoft.com/office/drawing/2014/main" id="{E24CB2AF-75DA-4D8E-B4B6-FCAE2A830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0" y="5408310"/>
                <a:ext cx="516114" cy="184666"/>
              </a:xfrm>
              <a:prstGeom prst="rect">
                <a:avLst/>
              </a:prstGeom>
              <a:blipFill>
                <a:blip r:embed="rId5"/>
                <a:stretch>
                  <a:fillRect l="-19048" t="-3000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0A278EB1-ABF3-4E4A-A400-D0E8FD37C15B}"/>
                  </a:ext>
                </a:extLst>
              </p:cNvPr>
              <p:cNvSpPr/>
              <p:nvPr/>
            </p:nvSpPr>
            <p:spPr>
              <a:xfrm>
                <a:off x="3781064" y="5363080"/>
                <a:ext cx="1004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it-IT" sz="12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/>
                  </a:rPr>
                  <a:t>Prediction</a:t>
                </a:r>
                <a:r>
                  <a:rPr lang="it-IT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it-IT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/>
                  </a:rPr>
                  <a:t> 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0A278EB1-ABF3-4E4A-A400-D0E8FD37C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64" y="5363080"/>
                <a:ext cx="1004000" cy="276999"/>
              </a:xfrm>
              <a:prstGeom prst="rect">
                <a:avLst/>
              </a:prstGeom>
              <a:blipFill>
                <a:blip r:embed="rId6"/>
                <a:stretch>
                  <a:fillRect t="-4444" r="-15758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81C49AC4-B8F4-4091-BDC2-9FCDB1C31D8C}"/>
                  </a:ext>
                </a:extLst>
              </p:cNvPr>
              <p:cNvSpPr/>
              <p:nvPr/>
            </p:nvSpPr>
            <p:spPr>
              <a:xfrm>
                <a:off x="5580293" y="5330434"/>
                <a:ext cx="156025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it-IT" sz="1200" dirty="0">
                    <a:latin typeface="Roboto" panose="02000000000000000000"/>
                  </a:rPr>
                  <a:t>Ground Truth</a:t>
                </a:r>
                <a:r>
                  <a:rPr lang="it-IT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81C49AC4-B8F4-4091-BDC2-9FCDB1C31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293" y="5330434"/>
                <a:ext cx="1560251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29">
            <a:extLst>
              <a:ext uri="{FF2B5EF4-FFF2-40B4-BE49-F238E27FC236}">
                <a16:creationId xmlns:a16="http://schemas.microsoft.com/office/drawing/2014/main" id="{93F17B50-8C20-47E4-8304-761730111F86}"/>
              </a:ext>
            </a:extLst>
          </p:cNvPr>
          <p:cNvGrpSpPr/>
          <p:nvPr/>
        </p:nvGrpSpPr>
        <p:grpSpPr>
          <a:xfrm>
            <a:off x="8429566" y="1104016"/>
            <a:ext cx="3183783" cy="5252334"/>
            <a:chOff x="495491" y="1087655"/>
            <a:chExt cx="1918256" cy="34614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: Top Corners Rounded 30">
              <a:extLst>
                <a:ext uri="{FF2B5EF4-FFF2-40B4-BE49-F238E27FC236}">
                  <a16:creationId xmlns:a16="http://schemas.microsoft.com/office/drawing/2014/main" id="{64922802-9DE0-4642-A95E-058782BA8C4A}"/>
                </a:ext>
              </a:extLst>
            </p:cNvPr>
            <p:cNvSpPr/>
            <p:nvPr/>
          </p:nvSpPr>
          <p:spPr bwMode="auto">
            <a:xfrm>
              <a:off x="495491" y="1087655"/>
              <a:ext cx="1918256" cy="400398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695D7A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89309659-0483-4AAF-A727-FF8D4A49E725}"/>
                </a:ext>
              </a:extLst>
            </p:cNvPr>
            <p:cNvSpPr/>
            <p:nvPr/>
          </p:nvSpPr>
          <p:spPr bwMode="auto">
            <a:xfrm>
              <a:off x="495491" y="1489557"/>
              <a:ext cx="1918256" cy="30595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Rettangolo 24">
            <a:extLst>
              <a:ext uri="{FF2B5EF4-FFF2-40B4-BE49-F238E27FC236}">
                <a16:creationId xmlns:a16="http://schemas.microsoft.com/office/drawing/2014/main" id="{A1D2570D-6BA3-4F23-AFC6-1ACB21B474CE}"/>
              </a:ext>
            </a:extLst>
          </p:cNvPr>
          <p:cNvSpPr/>
          <p:nvPr/>
        </p:nvSpPr>
        <p:spPr>
          <a:xfrm>
            <a:off x="574215" y="2089965"/>
            <a:ext cx="1039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it-IT" sz="1600" b="1" dirty="0">
                <a:latin typeface="Roboto" panose="02000000000000000000"/>
              </a:rPr>
              <a:t>Train on</a:t>
            </a:r>
            <a:r>
              <a:rPr lang="it-IT" sz="1600" dirty="0">
                <a:latin typeface="Roboto" panose="02000000000000000000"/>
              </a:rPr>
              <a:t>:</a:t>
            </a:r>
            <a:endParaRPr lang="it-IT" sz="1400" dirty="0">
              <a:latin typeface="Roboto" panose="02000000000000000000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61C96CF9-B411-423B-AC6B-C3E02E54C683}"/>
              </a:ext>
            </a:extLst>
          </p:cNvPr>
          <p:cNvSpPr txBox="1">
            <a:spLocks/>
          </p:cNvSpPr>
          <p:nvPr/>
        </p:nvSpPr>
        <p:spPr>
          <a:xfrm>
            <a:off x="8578311" y="1307156"/>
            <a:ext cx="280538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it-IT" sz="1600" dirty="0" err="1">
                <a:solidFill>
                  <a:schemeClr val="bg1"/>
                </a:solidFill>
                <a:latin typeface="Roboto" panose="02000000000000000000"/>
              </a:rPr>
              <a:t>This</a:t>
            </a:r>
            <a:r>
              <a:rPr lang="it-IT" sz="1600" dirty="0">
                <a:solidFill>
                  <a:schemeClr val="bg1"/>
                </a:solidFill>
                <a:latin typeface="Roboto" panose="02000000000000000000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Roboto" panose="02000000000000000000"/>
              </a:rPr>
              <a:t>naturally</a:t>
            </a:r>
            <a:r>
              <a:rPr lang="it-IT" sz="1600" dirty="0">
                <a:solidFill>
                  <a:schemeClr val="bg1"/>
                </a:solidFill>
                <a:latin typeface="Roboto" panose="02000000000000000000"/>
              </a:rPr>
              <a:t> leads to</a:t>
            </a:r>
            <a:endParaRPr lang="en-US" sz="1600" dirty="0">
              <a:solidFill>
                <a:schemeClr val="bg1"/>
              </a:solidFill>
              <a:latin typeface="Roboto" panose="02000000000000000000"/>
              <a:ea typeface="Cambria Math" panose="02040503050406030204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D645369-5BF9-48DB-99DF-33DE888AF4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370" y="1925987"/>
            <a:ext cx="3564771" cy="38096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E5C712-839D-40C7-AB89-92F66B6D6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0337" y="2299651"/>
            <a:ext cx="3577007" cy="4159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575E52-88AD-4529-B9DF-81D2ECF9B8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4504" y="2121779"/>
            <a:ext cx="1435911" cy="35574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4996E65-5ABD-48A9-9B7D-5A4F4451DC55}"/>
              </a:ext>
            </a:extLst>
          </p:cNvPr>
          <p:cNvSpPr/>
          <p:nvPr/>
        </p:nvSpPr>
        <p:spPr>
          <a:xfrm>
            <a:off x="3249846" y="2089411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800"/>
              </a:spcAft>
            </a:pPr>
            <a:r>
              <a:rPr lang="it-IT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 Light" panose="020F0302020204030204"/>
              </a:rPr>
              <a:t>;</a:t>
            </a:r>
            <a:endParaRPr lang="it-IT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91C87D1-6213-42F2-A208-08A44C946A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496" y="2599480"/>
            <a:ext cx="2289012" cy="515769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CD7DA85-1AA1-4FC7-BBED-A2A3402E3E40}"/>
              </a:ext>
            </a:extLst>
          </p:cNvPr>
          <p:cNvSpPr/>
          <p:nvPr/>
        </p:nvSpPr>
        <p:spPr>
          <a:xfrm>
            <a:off x="8647704" y="2217662"/>
            <a:ext cx="29681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it-IT" sz="1600" b="1" dirty="0" err="1">
                <a:latin typeface="Roboto" panose="02000000000000000000"/>
              </a:rPr>
              <a:t>Least-squares</a:t>
            </a:r>
            <a:r>
              <a:rPr lang="it-IT" sz="1600" b="1" dirty="0">
                <a:latin typeface="Roboto" panose="02000000000000000000"/>
              </a:rPr>
              <a:t> </a:t>
            </a:r>
            <a:r>
              <a:rPr lang="it-IT" sz="1600" b="1" dirty="0" err="1">
                <a:latin typeface="Roboto" panose="02000000000000000000"/>
              </a:rPr>
              <a:t>optimization</a:t>
            </a:r>
            <a:endParaRPr lang="it-IT" sz="1600" dirty="0">
              <a:latin typeface="Roboto" panose="0200000000000000000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B9E44DF1-05C7-4571-A404-491D30B3A88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9117">
            <a:off x="9542465" y="3508298"/>
            <a:ext cx="877074" cy="826727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B83B96CA-8419-47E7-861C-E0AA19FC64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9343" y="2948083"/>
            <a:ext cx="3888078" cy="388808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D6E7A82C-198C-4503-9C0D-A4954DE2F547}"/>
              </a:ext>
            </a:extLst>
          </p:cNvPr>
          <p:cNvSpPr/>
          <p:nvPr/>
        </p:nvSpPr>
        <p:spPr>
          <a:xfrm>
            <a:off x="9148583" y="4811694"/>
            <a:ext cx="1799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800"/>
              </a:spcAft>
            </a:pPr>
            <a:r>
              <a:rPr lang="it-IT" sz="1600" b="1" dirty="0">
                <a:latin typeface="Roboto" panose="02000000000000000000"/>
              </a:rPr>
              <a:t>MSE </a:t>
            </a:r>
            <a:r>
              <a:rPr lang="it-IT" sz="1600" b="1" dirty="0" err="1">
                <a:latin typeface="Roboto" panose="02000000000000000000"/>
              </a:rPr>
              <a:t>objective</a:t>
            </a:r>
            <a:endParaRPr lang="it-IT" sz="1600" dirty="0">
              <a:latin typeface="Roboto" panose="02000000000000000000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D684280C-5B20-4421-8527-8C75E92DD2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5203" y="5278560"/>
            <a:ext cx="2727992" cy="444165"/>
          </a:xfrm>
          <a:prstGeom prst="rect">
            <a:avLst/>
          </a:prstGeom>
        </p:spPr>
      </p:pic>
      <p:sp>
        <p:nvSpPr>
          <p:cNvPr id="40" name="Segnaposto numero diapositiva 39">
            <a:extLst>
              <a:ext uri="{FF2B5EF4-FFF2-40B4-BE49-F238E27FC236}">
                <a16:creationId xmlns:a16="http://schemas.microsoft.com/office/drawing/2014/main" id="{4DCBDEFB-16F7-49CF-AE3C-07A43EDA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Problem Formulation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CC2C361-1615-4255-B8DA-0F10FC1E5DD5}"/>
              </a:ext>
            </a:extLst>
          </p:cNvPr>
          <p:cNvSpPr txBox="1">
            <a:spLocks/>
          </p:cNvSpPr>
          <p:nvPr/>
        </p:nvSpPr>
        <p:spPr>
          <a:xfrm>
            <a:off x="402198" y="793836"/>
            <a:ext cx="2855907" cy="17494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b="0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/>
                <a:cs typeface="+mn-cs"/>
              </a:rPr>
              <a:t>A supervised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1177240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7E1C6E0B-98BA-4A91-B6CC-942386F18697}"/>
              </a:ext>
            </a:extLst>
          </p:cNvPr>
          <p:cNvSpPr/>
          <p:nvPr/>
        </p:nvSpPr>
        <p:spPr>
          <a:xfrm>
            <a:off x="6669334" y="3756612"/>
            <a:ext cx="2093964" cy="930622"/>
          </a:xfrm>
          <a:custGeom>
            <a:avLst/>
            <a:gdLst>
              <a:gd name="connsiteX0" fmla="*/ 67367 w 1804873"/>
              <a:gd name="connsiteY0" fmla="*/ 0 h 762000"/>
              <a:gd name="connsiteX1" fmla="*/ 1496424 w 1804873"/>
              <a:gd name="connsiteY1" fmla="*/ 0 h 762000"/>
              <a:gd name="connsiteX2" fmla="*/ 1804873 w 1804873"/>
              <a:gd name="connsiteY2" fmla="*/ 381000 h 762000"/>
              <a:gd name="connsiteX3" fmla="*/ 1496424 w 1804873"/>
              <a:gd name="connsiteY3" fmla="*/ 762000 h 762000"/>
              <a:gd name="connsiteX4" fmla="*/ 0 w 1804873"/>
              <a:gd name="connsiteY4" fmla="*/ 762000 h 762000"/>
              <a:gd name="connsiteX5" fmla="*/ 6167 w 1804873"/>
              <a:gd name="connsiteY5" fmla="*/ 754526 h 762000"/>
              <a:gd name="connsiteX6" fmla="*/ 138907 w 1804873"/>
              <a:gd name="connsiteY6" fmla="*/ 319963 h 762000"/>
              <a:gd name="connsiteX7" fmla="*/ 84995 w 1804873"/>
              <a:gd name="connsiteY7" fmla="*/ 34969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873" h="762000">
                <a:moveTo>
                  <a:pt x="67367" y="0"/>
                </a:moveTo>
                <a:lnTo>
                  <a:pt x="1496424" y="0"/>
                </a:lnTo>
                <a:cubicBezTo>
                  <a:pt x="1666775" y="0"/>
                  <a:pt x="1804873" y="170580"/>
                  <a:pt x="1804873" y="381000"/>
                </a:cubicBezTo>
                <a:cubicBezTo>
                  <a:pt x="1804873" y="591420"/>
                  <a:pt x="1666775" y="762000"/>
                  <a:pt x="1496424" y="762000"/>
                </a:cubicBezTo>
                <a:lnTo>
                  <a:pt x="0" y="762000"/>
                </a:lnTo>
                <a:lnTo>
                  <a:pt x="6167" y="754526"/>
                </a:lnTo>
                <a:cubicBezTo>
                  <a:pt x="89972" y="630477"/>
                  <a:pt x="138907" y="480935"/>
                  <a:pt x="138907" y="319963"/>
                </a:cubicBezTo>
                <a:cubicBezTo>
                  <a:pt x="138907" y="219356"/>
                  <a:pt x="119792" y="123213"/>
                  <a:pt x="84995" y="349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60">
            <a:extLst>
              <a:ext uri="{FF2B5EF4-FFF2-40B4-BE49-F238E27FC236}">
                <a16:creationId xmlns:a16="http://schemas.microsoft.com/office/drawing/2014/main" id="{9719AE17-4907-440F-A795-044E5746F68F}"/>
              </a:ext>
            </a:extLst>
          </p:cNvPr>
          <p:cNvSpPr>
            <a:spLocks noChangeAspect="1"/>
          </p:cNvSpPr>
          <p:nvPr/>
        </p:nvSpPr>
        <p:spPr>
          <a:xfrm>
            <a:off x="5552588" y="3654069"/>
            <a:ext cx="1116746" cy="1116783"/>
          </a:xfrm>
          <a:prstGeom prst="ellipse">
            <a:avLst/>
          </a:prstGeom>
          <a:solidFill>
            <a:srgbClr val="695D7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Freeform: Shape 39">
            <a:extLst>
              <a:ext uri="{FF2B5EF4-FFF2-40B4-BE49-F238E27FC236}">
                <a16:creationId xmlns:a16="http://schemas.microsoft.com/office/drawing/2014/main" id="{0584B4D7-AADE-4D47-A281-F1C27F651E88}"/>
              </a:ext>
            </a:extLst>
          </p:cNvPr>
          <p:cNvSpPr>
            <a:spLocks noChangeAspect="1"/>
          </p:cNvSpPr>
          <p:nvPr/>
        </p:nvSpPr>
        <p:spPr>
          <a:xfrm rot="10800000">
            <a:off x="5162439" y="3222006"/>
            <a:ext cx="1896321" cy="1897928"/>
          </a:xfrm>
          <a:custGeom>
            <a:avLst/>
            <a:gdLst>
              <a:gd name="connsiteX0" fmla="*/ 777240 w 1552722"/>
              <a:gd name="connsiteY0" fmla="*/ 0 h 1554038"/>
              <a:gd name="connsiteX1" fmla="*/ 1550467 w 1552722"/>
              <a:gd name="connsiteY1" fmla="*/ 697772 h 1554038"/>
              <a:gd name="connsiteX2" fmla="*/ 1552722 w 1552722"/>
              <a:gd name="connsiteY2" fmla="*/ 742425 h 1554038"/>
              <a:gd name="connsiteX3" fmla="*/ 1345231 w 1552722"/>
              <a:gd name="connsiteY3" fmla="*/ 742425 h 1554038"/>
              <a:gd name="connsiteX4" fmla="*/ 1337129 w 1552722"/>
              <a:gd name="connsiteY4" fmla="*/ 662063 h 1554038"/>
              <a:gd name="connsiteX5" fmla="*/ 777240 w 1552722"/>
              <a:gd name="connsiteY5" fmla="*/ 205740 h 1554038"/>
              <a:gd name="connsiteX6" fmla="*/ 205740 w 1552722"/>
              <a:gd name="connsiteY6" fmla="*/ 777240 h 1554038"/>
              <a:gd name="connsiteX7" fmla="*/ 662063 w 1552722"/>
              <a:gd name="connsiteY7" fmla="*/ 1337129 h 1554038"/>
              <a:gd name="connsiteX8" fmla="*/ 768494 w 1552722"/>
              <a:gd name="connsiteY8" fmla="*/ 1347858 h 1554038"/>
              <a:gd name="connsiteX9" fmla="*/ 768494 w 1552722"/>
              <a:gd name="connsiteY9" fmla="*/ 1554038 h 1554038"/>
              <a:gd name="connsiteX10" fmla="*/ 697772 w 1552722"/>
              <a:gd name="connsiteY10" fmla="*/ 1550467 h 1554038"/>
              <a:gd name="connsiteX11" fmla="*/ 0 w 1552722"/>
              <a:gd name="connsiteY11" fmla="*/ 777240 h 1554038"/>
              <a:gd name="connsiteX12" fmla="*/ 777240 w 1552722"/>
              <a:gd name="connsiteY12" fmla="*/ 0 h 155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2722" h="1554038">
                <a:moveTo>
                  <a:pt x="777240" y="0"/>
                </a:moveTo>
                <a:cubicBezTo>
                  <a:pt x="1179670" y="0"/>
                  <a:pt x="1510665" y="305844"/>
                  <a:pt x="1550467" y="697772"/>
                </a:cubicBezTo>
                <a:lnTo>
                  <a:pt x="1552722" y="742425"/>
                </a:lnTo>
                <a:lnTo>
                  <a:pt x="1345231" y="742425"/>
                </a:lnTo>
                <a:lnTo>
                  <a:pt x="1337129" y="662063"/>
                </a:lnTo>
                <a:cubicBezTo>
                  <a:pt x="1283839" y="401640"/>
                  <a:pt x="1053417" y="205740"/>
                  <a:pt x="777240" y="205740"/>
                </a:cubicBezTo>
                <a:cubicBezTo>
                  <a:pt x="461609" y="205740"/>
                  <a:pt x="205740" y="461609"/>
                  <a:pt x="205740" y="777240"/>
                </a:cubicBezTo>
                <a:cubicBezTo>
                  <a:pt x="205740" y="1053417"/>
                  <a:pt x="401640" y="1283839"/>
                  <a:pt x="662063" y="1337129"/>
                </a:cubicBezTo>
                <a:lnTo>
                  <a:pt x="768494" y="1347858"/>
                </a:lnTo>
                <a:lnTo>
                  <a:pt x="768494" y="1554038"/>
                </a:lnTo>
                <a:lnTo>
                  <a:pt x="697772" y="1550467"/>
                </a:lnTo>
                <a:cubicBezTo>
                  <a:pt x="305844" y="1510665"/>
                  <a:pt x="0" y="1179669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solidFill>
            <a:srgbClr val="494B6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Freeform: Shape 65">
            <a:extLst>
              <a:ext uri="{FF2B5EF4-FFF2-40B4-BE49-F238E27FC236}">
                <a16:creationId xmlns:a16="http://schemas.microsoft.com/office/drawing/2014/main" id="{4ED340B5-2E0A-4D85-81AB-E4CB0952A906}"/>
              </a:ext>
            </a:extLst>
          </p:cNvPr>
          <p:cNvSpPr>
            <a:spLocks noChangeAspect="1"/>
          </p:cNvSpPr>
          <p:nvPr/>
        </p:nvSpPr>
        <p:spPr>
          <a:xfrm>
            <a:off x="2615488" y="3358599"/>
            <a:ext cx="2798559" cy="906715"/>
          </a:xfrm>
          <a:custGeom>
            <a:avLst/>
            <a:gdLst>
              <a:gd name="connsiteX0" fmla="*/ 0 w 2291481"/>
              <a:gd name="connsiteY0" fmla="*/ 0 h 742425"/>
              <a:gd name="connsiteX1" fmla="*/ 1515999 w 2291481"/>
              <a:gd name="connsiteY1" fmla="*/ 0 h 742425"/>
              <a:gd name="connsiteX2" fmla="*/ 1528631 w 2291481"/>
              <a:gd name="connsiteY2" fmla="*/ 0 h 742425"/>
              <a:gd name="connsiteX3" fmla="*/ 1528631 w 2291481"/>
              <a:gd name="connsiteY3" fmla="*/ 1194 h 742425"/>
              <a:gd name="connsiteX4" fmla="*/ 1663133 w 2291481"/>
              <a:gd name="connsiteY4" fmla="*/ 13907 h 742425"/>
              <a:gd name="connsiteX5" fmla="*/ 2289226 w 2291481"/>
              <a:gd name="connsiteY5" fmla="*/ 697772 h 742425"/>
              <a:gd name="connsiteX6" fmla="*/ 2291481 w 2291481"/>
              <a:gd name="connsiteY6" fmla="*/ 742425 h 742425"/>
              <a:gd name="connsiteX7" fmla="*/ 2083990 w 2291481"/>
              <a:gd name="connsiteY7" fmla="*/ 742425 h 742425"/>
              <a:gd name="connsiteX8" fmla="*/ 2075888 w 2291481"/>
              <a:gd name="connsiteY8" fmla="*/ 662063 h 742425"/>
              <a:gd name="connsiteX9" fmla="*/ 1617164 w 2291481"/>
              <a:gd name="connsiteY9" fmla="*/ 214666 h 742425"/>
              <a:gd name="connsiteX10" fmla="*/ 1528631 w 2291481"/>
              <a:gd name="connsiteY10" fmla="*/ 206855 h 742425"/>
              <a:gd name="connsiteX11" fmla="*/ 1528631 w 2291481"/>
              <a:gd name="connsiteY11" fmla="*/ 209870 h 742425"/>
              <a:gd name="connsiteX12" fmla="*/ 0 w 2291481"/>
              <a:gd name="connsiteY12" fmla="*/ 209870 h 74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1481" h="742425">
                <a:moveTo>
                  <a:pt x="0" y="0"/>
                </a:moveTo>
                <a:lnTo>
                  <a:pt x="1515999" y="0"/>
                </a:lnTo>
                <a:lnTo>
                  <a:pt x="1528631" y="0"/>
                </a:lnTo>
                <a:lnTo>
                  <a:pt x="1528631" y="1194"/>
                </a:lnTo>
                <a:lnTo>
                  <a:pt x="1663133" y="13907"/>
                </a:lnTo>
                <a:cubicBezTo>
                  <a:pt x="1996628" y="77806"/>
                  <a:pt x="2254400" y="354835"/>
                  <a:pt x="2289226" y="697772"/>
                </a:cubicBezTo>
                <a:lnTo>
                  <a:pt x="2291481" y="742425"/>
                </a:lnTo>
                <a:lnTo>
                  <a:pt x="2083990" y="742425"/>
                </a:lnTo>
                <a:lnTo>
                  <a:pt x="2075888" y="662063"/>
                </a:lnTo>
                <a:cubicBezTo>
                  <a:pt x="2029259" y="434193"/>
                  <a:pt x="1847014" y="255723"/>
                  <a:pt x="1617164" y="214666"/>
                </a:cubicBezTo>
                <a:lnTo>
                  <a:pt x="1528631" y="206855"/>
                </a:lnTo>
                <a:lnTo>
                  <a:pt x="1528631" y="209870"/>
                </a:lnTo>
                <a:lnTo>
                  <a:pt x="0" y="209870"/>
                </a:lnTo>
                <a:close/>
              </a:path>
            </a:pathLst>
          </a:custGeom>
          <a:solidFill>
            <a:srgbClr val="494B6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E58BD91E-BD9F-4112-B20D-D3170B446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301" y="4058571"/>
            <a:ext cx="15410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TFiLM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Net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[2]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Oval 60">
            <a:extLst>
              <a:ext uri="{FF2B5EF4-FFF2-40B4-BE49-F238E27FC236}">
                <a16:creationId xmlns:a16="http://schemas.microsoft.com/office/drawing/2014/main" id="{CBE9DA17-3DE6-4938-95B4-37FB00D9F465}"/>
              </a:ext>
            </a:extLst>
          </p:cNvPr>
          <p:cNvSpPr>
            <a:spLocks noChangeAspect="1"/>
          </p:cNvSpPr>
          <p:nvPr/>
        </p:nvSpPr>
        <p:spPr>
          <a:xfrm>
            <a:off x="5537627" y="1959965"/>
            <a:ext cx="1116746" cy="1116783"/>
          </a:xfrm>
          <a:prstGeom prst="ellipse">
            <a:avLst/>
          </a:prstGeom>
          <a:solidFill>
            <a:srgbClr val="D8707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Oval 32">
            <a:extLst>
              <a:ext uri="{FF2B5EF4-FFF2-40B4-BE49-F238E27FC236}">
                <a16:creationId xmlns:a16="http://schemas.microsoft.com/office/drawing/2014/main" id="{3BBB7489-6220-4E58-97FF-E6B10C5F98BB}"/>
              </a:ext>
            </a:extLst>
          </p:cNvPr>
          <p:cNvSpPr>
            <a:spLocks noChangeAspect="1"/>
          </p:cNvSpPr>
          <p:nvPr/>
        </p:nvSpPr>
        <p:spPr>
          <a:xfrm>
            <a:off x="5730240" y="3846700"/>
            <a:ext cx="731520" cy="73152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/>
              </a:rPr>
              <a:t>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9C664911-040E-4943-BF66-5BA919E09C20}"/>
              </a:ext>
            </a:extLst>
          </p:cNvPr>
          <p:cNvSpPr>
            <a:spLocks noChangeAspect="1"/>
          </p:cNvSpPr>
          <p:nvPr/>
        </p:nvSpPr>
        <p:spPr>
          <a:xfrm>
            <a:off x="5730240" y="2132905"/>
            <a:ext cx="731520" cy="73152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" panose="02000000000000000000"/>
              </a:rPr>
              <a:t>1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C09B2C2-2979-46BF-86EA-8906BE700480}"/>
              </a:ext>
            </a:extLst>
          </p:cNvPr>
          <p:cNvSpPr/>
          <p:nvPr/>
        </p:nvSpPr>
        <p:spPr>
          <a:xfrm>
            <a:off x="485400" y="1623734"/>
            <a:ext cx="4213169" cy="1203236"/>
          </a:xfrm>
          <a:custGeom>
            <a:avLst/>
            <a:gdLst>
              <a:gd name="connsiteX0" fmla="*/ 0 w 4213169"/>
              <a:gd name="connsiteY0" fmla="*/ 0 h 1203236"/>
              <a:gd name="connsiteX1" fmla="*/ 484514 w 4213169"/>
              <a:gd name="connsiteY1" fmla="*/ 0 h 1203236"/>
              <a:gd name="connsiteX2" fmla="*/ 884765 w 4213169"/>
              <a:gd name="connsiteY2" fmla="*/ 0 h 1203236"/>
              <a:gd name="connsiteX3" fmla="*/ 1495675 w 4213169"/>
              <a:gd name="connsiteY3" fmla="*/ 0 h 1203236"/>
              <a:gd name="connsiteX4" fmla="*/ 1980189 w 4213169"/>
              <a:gd name="connsiteY4" fmla="*/ 0 h 1203236"/>
              <a:gd name="connsiteX5" fmla="*/ 2464704 w 4213169"/>
              <a:gd name="connsiteY5" fmla="*/ 0 h 1203236"/>
              <a:gd name="connsiteX6" fmla="*/ 3075613 w 4213169"/>
              <a:gd name="connsiteY6" fmla="*/ 0 h 1203236"/>
              <a:gd name="connsiteX7" fmla="*/ 3517996 w 4213169"/>
              <a:gd name="connsiteY7" fmla="*/ 0 h 1203236"/>
              <a:gd name="connsiteX8" fmla="*/ 4213169 w 4213169"/>
              <a:gd name="connsiteY8" fmla="*/ 0 h 1203236"/>
              <a:gd name="connsiteX9" fmla="*/ 4213169 w 4213169"/>
              <a:gd name="connsiteY9" fmla="*/ 425143 h 1203236"/>
              <a:gd name="connsiteX10" fmla="*/ 4213169 w 4213169"/>
              <a:gd name="connsiteY10" fmla="*/ 802157 h 1203236"/>
              <a:gd name="connsiteX11" fmla="*/ 4213169 w 4213169"/>
              <a:gd name="connsiteY11" fmla="*/ 1203236 h 1203236"/>
              <a:gd name="connsiteX12" fmla="*/ 3644391 w 4213169"/>
              <a:gd name="connsiteY12" fmla="*/ 1203236 h 1203236"/>
              <a:gd name="connsiteX13" fmla="*/ 3033482 w 4213169"/>
              <a:gd name="connsiteY13" fmla="*/ 1203236 h 1203236"/>
              <a:gd name="connsiteX14" fmla="*/ 2422572 w 4213169"/>
              <a:gd name="connsiteY14" fmla="*/ 1203236 h 1203236"/>
              <a:gd name="connsiteX15" fmla="*/ 1980189 w 4213169"/>
              <a:gd name="connsiteY15" fmla="*/ 1203236 h 1203236"/>
              <a:gd name="connsiteX16" fmla="*/ 1453543 w 4213169"/>
              <a:gd name="connsiteY16" fmla="*/ 1203236 h 1203236"/>
              <a:gd name="connsiteX17" fmla="*/ 842634 w 4213169"/>
              <a:gd name="connsiteY17" fmla="*/ 1203236 h 1203236"/>
              <a:gd name="connsiteX18" fmla="*/ 0 w 4213169"/>
              <a:gd name="connsiteY18" fmla="*/ 1203236 h 1203236"/>
              <a:gd name="connsiteX19" fmla="*/ 0 w 4213169"/>
              <a:gd name="connsiteY19" fmla="*/ 838254 h 1203236"/>
              <a:gd name="connsiteX20" fmla="*/ 0 w 4213169"/>
              <a:gd name="connsiteY20" fmla="*/ 461240 h 1203236"/>
              <a:gd name="connsiteX21" fmla="*/ 0 w 4213169"/>
              <a:gd name="connsiteY21" fmla="*/ 0 h 12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3169" h="1203236" extrusionOk="0">
                <a:moveTo>
                  <a:pt x="0" y="0"/>
                </a:moveTo>
                <a:cubicBezTo>
                  <a:pt x="116511" y="-22585"/>
                  <a:pt x="348827" y="30929"/>
                  <a:pt x="484514" y="0"/>
                </a:cubicBezTo>
                <a:cubicBezTo>
                  <a:pt x="620201" y="-30929"/>
                  <a:pt x="794330" y="2638"/>
                  <a:pt x="884765" y="0"/>
                </a:cubicBezTo>
                <a:cubicBezTo>
                  <a:pt x="975200" y="-2638"/>
                  <a:pt x="1201172" y="11369"/>
                  <a:pt x="1495675" y="0"/>
                </a:cubicBezTo>
                <a:cubicBezTo>
                  <a:pt x="1790178" y="-11369"/>
                  <a:pt x="1747623" y="49886"/>
                  <a:pt x="1980189" y="0"/>
                </a:cubicBezTo>
                <a:cubicBezTo>
                  <a:pt x="2212755" y="-49886"/>
                  <a:pt x="2332224" y="55607"/>
                  <a:pt x="2464704" y="0"/>
                </a:cubicBezTo>
                <a:cubicBezTo>
                  <a:pt x="2597185" y="-55607"/>
                  <a:pt x="2770856" y="30390"/>
                  <a:pt x="3075613" y="0"/>
                </a:cubicBezTo>
                <a:cubicBezTo>
                  <a:pt x="3380370" y="-30390"/>
                  <a:pt x="3398979" y="25721"/>
                  <a:pt x="3517996" y="0"/>
                </a:cubicBezTo>
                <a:cubicBezTo>
                  <a:pt x="3637013" y="-25721"/>
                  <a:pt x="4007241" y="72572"/>
                  <a:pt x="4213169" y="0"/>
                </a:cubicBezTo>
                <a:cubicBezTo>
                  <a:pt x="4260901" y="142789"/>
                  <a:pt x="4170991" y="250122"/>
                  <a:pt x="4213169" y="425143"/>
                </a:cubicBezTo>
                <a:cubicBezTo>
                  <a:pt x="4255347" y="600164"/>
                  <a:pt x="4170298" y="626221"/>
                  <a:pt x="4213169" y="802157"/>
                </a:cubicBezTo>
                <a:cubicBezTo>
                  <a:pt x="4256040" y="978093"/>
                  <a:pt x="4195166" y="1095512"/>
                  <a:pt x="4213169" y="1203236"/>
                </a:cubicBezTo>
                <a:cubicBezTo>
                  <a:pt x="4043257" y="1226411"/>
                  <a:pt x="3866384" y="1173724"/>
                  <a:pt x="3644391" y="1203236"/>
                </a:cubicBezTo>
                <a:cubicBezTo>
                  <a:pt x="3422398" y="1232748"/>
                  <a:pt x="3234654" y="1152382"/>
                  <a:pt x="3033482" y="1203236"/>
                </a:cubicBezTo>
                <a:cubicBezTo>
                  <a:pt x="2832310" y="1254090"/>
                  <a:pt x="2669118" y="1148269"/>
                  <a:pt x="2422572" y="1203236"/>
                </a:cubicBezTo>
                <a:cubicBezTo>
                  <a:pt x="2176026" y="1258203"/>
                  <a:pt x="2199414" y="1170030"/>
                  <a:pt x="1980189" y="1203236"/>
                </a:cubicBezTo>
                <a:cubicBezTo>
                  <a:pt x="1760964" y="1236442"/>
                  <a:pt x="1694766" y="1201183"/>
                  <a:pt x="1453543" y="1203236"/>
                </a:cubicBezTo>
                <a:cubicBezTo>
                  <a:pt x="1212320" y="1205289"/>
                  <a:pt x="1097905" y="1157440"/>
                  <a:pt x="842634" y="1203236"/>
                </a:cubicBezTo>
                <a:cubicBezTo>
                  <a:pt x="587363" y="1249032"/>
                  <a:pt x="410642" y="1136866"/>
                  <a:pt x="0" y="1203236"/>
                </a:cubicBezTo>
                <a:cubicBezTo>
                  <a:pt x="-4209" y="1070656"/>
                  <a:pt x="23149" y="929617"/>
                  <a:pt x="0" y="838254"/>
                </a:cubicBezTo>
                <a:cubicBezTo>
                  <a:pt x="-23149" y="746891"/>
                  <a:pt x="13848" y="557661"/>
                  <a:pt x="0" y="461240"/>
                </a:cubicBezTo>
                <a:cubicBezTo>
                  <a:pt x="-13848" y="364819"/>
                  <a:pt x="14379" y="132206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9F5B72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B748968B-C1A4-45F7-BA6A-1C3B469FF3CA}"/>
              </a:ext>
            </a:extLst>
          </p:cNvPr>
          <p:cNvSpPr txBox="1">
            <a:spLocks/>
          </p:cNvSpPr>
          <p:nvPr/>
        </p:nvSpPr>
        <p:spPr>
          <a:xfrm>
            <a:off x="768599" y="4221923"/>
            <a:ext cx="3709741" cy="1066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>
                <a:latin typeface="Roboto" panose="02000000000000000000"/>
              </a:rPr>
              <a:t>It introduces an innovative neural network component that uses a </a:t>
            </a:r>
            <a:r>
              <a:rPr lang="en-US" sz="1600" b="1" dirty="0">
                <a:latin typeface="Roboto" panose="02000000000000000000"/>
              </a:rPr>
              <a:t>RNN to alter activations </a:t>
            </a:r>
            <a:r>
              <a:rPr lang="en-US" sz="1600" dirty="0">
                <a:latin typeface="Roboto" panose="02000000000000000000"/>
              </a:rPr>
              <a:t>of convolutional layers.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8FA6BCE-0D0A-4277-96EC-23778DDF9B6B}"/>
              </a:ext>
            </a:extLst>
          </p:cNvPr>
          <p:cNvSpPr txBox="1">
            <a:spLocks/>
          </p:cNvSpPr>
          <p:nvPr/>
        </p:nvSpPr>
        <p:spPr>
          <a:xfrm>
            <a:off x="768599" y="1761761"/>
            <a:ext cx="3706321" cy="96258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>
                <a:latin typeface="Roboto" panose="02000000000000000000"/>
              </a:rPr>
              <a:t>Authors propose a model which utilizes both </a:t>
            </a:r>
            <a:r>
              <a:rPr lang="en-US" sz="1600" b="1" dirty="0">
                <a:latin typeface="Roboto" panose="02000000000000000000"/>
              </a:rPr>
              <a:t>time and frequency domain</a:t>
            </a:r>
            <a:r>
              <a:rPr lang="en-US" sz="1600" dirty="0">
                <a:latin typeface="Roboto" panose="02000000000000000000"/>
              </a:rPr>
              <a:t>, in two </a:t>
            </a:r>
            <a:r>
              <a:rPr lang="en-US" sz="1600" b="1" dirty="0">
                <a:latin typeface="Roboto" panose="02000000000000000000"/>
              </a:rPr>
              <a:t>different branches</a:t>
            </a:r>
            <a:r>
              <a:rPr lang="en-US" sz="1600" dirty="0">
                <a:latin typeface="Roboto" panose="02000000000000000000"/>
              </a:rPr>
              <a:t>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BFE875-A946-419F-9DFB-4E9FBC0C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98CFFD5C-FD4A-4A56-A21C-4A816E29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2 main references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34" name="Freeform: Shape 38">
            <a:extLst>
              <a:ext uri="{FF2B5EF4-FFF2-40B4-BE49-F238E27FC236}">
                <a16:creationId xmlns:a16="http://schemas.microsoft.com/office/drawing/2014/main" id="{2FA33C03-C2C2-43B2-A9DA-21911883A1E2}"/>
              </a:ext>
            </a:extLst>
          </p:cNvPr>
          <p:cNvSpPr/>
          <p:nvPr/>
        </p:nvSpPr>
        <p:spPr>
          <a:xfrm>
            <a:off x="6669334" y="1828302"/>
            <a:ext cx="2093964" cy="930622"/>
          </a:xfrm>
          <a:custGeom>
            <a:avLst/>
            <a:gdLst>
              <a:gd name="connsiteX0" fmla="*/ 67367 w 1804873"/>
              <a:gd name="connsiteY0" fmla="*/ 0 h 762000"/>
              <a:gd name="connsiteX1" fmla="*/ 1496424 w 1804873"/>
              <a:gd name="connsiteY1" fmla="*/ 0 h 762000"/>
              <a:gd name="connsiteX2" fmla="*/ 1804873 w 1804873"/>
              <a:gd name="connsiteY2" fmla="*/ 381000 h 762000"/>
              <a:gd name="connsiteX3" fmla="*/ 1496424 w 1804873"/>
              <a:gd name="connsiteY3" fmla="*/ 762000 h 762000"/>
              <a:gd name="connsiteX4" fmla="*/ 0 w 1804873"/>
              <a:gd name="connsiteY4" fmla="*/ 762000 h 762000"/>
              <a:gd name="connsiteX5" fmla="*/ 6167 w 1804873"/>
              <a:gd name="connsiteY5" fmla="*/ 754526 h 762000"/>
              <a:gd name="connsiteX6" fmla="*/ 138907 w 1804873"/>
              <a:gd name="connsiteY6" fmla="*/ 319963 h 762000"/>
              <a:gd name="connsiteX7" fmla="*/ 84995 w 1804873"/>
              <a:gd name="connsiteY7" fmla="*/ 34969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873" h="762000">
                <a:moveTo>
                  <a:pt x="67367" y="0"/>
                </a:moveTo>
                <a:lnTo>
                  <a:pt x="1496424" y="0"/>
                </a:lnTo>
                <a:cubicBezTo>
                  <a:pt x="1666775" y="0"/>
                  <a:pt x="1804873" y="170580"/>
                  <a:pt x="1804873" y="381000"/>
                </a:cubicBezTo>
                <a:cubicBezTo>
                  <a:pt x="1804873" y="591420"/>
                  <a:pt x="1666775" y="762000"/>
                  <a:pt x="1496424" y="762000"/>
                </a:cubicBezTo>
                <a:lnTo>
                  <a:pt x="0" y="762000"/>
                </a:lnTo>
                <a:lnTo>
                  <a:pt x="6167" y="754526"/>
                </a:lnTo>
                <a:cubicBezTo>
                  <a:pt x="89972" y="630477"/>
                  <a:pt x="138907" y="480935"/>
                  <a:pt x="138907" y="319963"/>
                </a:cubicBezTo>
                <a:cubicBezTo>
                  <a:pt x="138907" y="219356"/>
                  <a:pt x="119792" y="123213"/>
                  <a:pt x="84995" y="349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EBCB75B4-C85F-4FB3-B4BD-6A5644BCD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7917" y="2131037"/>
            <a:ext cx="11376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TFNet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[1]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Freeform: Shape 63">
            <a:extLst>
              <a:ext uri="{FF2B5EF4-FFF2-40B4-BE49-F238E27FC236}">
                <a16:creationId xmlns:a16="http://schemas.microsoft.com/office/drawing/2014/main" id="{731D0F12-8B14-4935-89CD-8169C3600E51}"/>
              </a:ext>
            </a:extLst>
          </p:cNvPr>
          <p:cNvSpPr>
            <a:spLocks noChangeAspect="1"/>
          </p:cNvSpPr>
          <p:nvPr/>
        </p:nvSpPr>
        <p:spPr>
          <a:xfrm rot="10800000">
            <a:off x="6815295" y="2450179"/>
            <a:ext cx="2790415" cy="906714"/>
          </a:xfrm>
          <a:custGeom>
            <a:avLst/>
            <a:gdLst>
              <a:gd name="connsiteX0" fmla="*/ 2321347 w 2321347"/>
              <a:gd name="connsiteY0" fmla="*/ 742425 h 742425"/>
              <a:gd name="connsiteX1" fmla="*/ 2113856 w 2321347"/>
              <a:gd name="connsiteY1" fmla="*/ 742425 h 742425"/>
              <a:gd name="connsiteX2" fmla="*/ 2105754 w 2321347"/>
              <a:gd name="connsiteY2" fmla="*/ 662063 h 742425"/>
              <a:gd name="connsiteX3" fmla="*/ 1647030 w 2321347"/>
              <a:gd name="connsiteY3" fmla="*/ 214666 h 742425"/>
              <a:gd name="connsiteX4" fmla="*/ 1558497 w 2321347"/>
              <a:gd name="connsiteY4" fmla="*/ 206855 h 742425"/>
              <a:gd name="connsiteX5" fmla="*/ 1558497 w 2321347"/>
              <a:gd name="connsiteY5" fmla="*/ 209870 h 742425"/>
              <a:gd name="connsiteX6" fmla="*/ 0 w 2321347"/>
              <a:gd name="connsiteY6" fmla="*/ 209870 h 742425"/>
              <a:gd name="connsiteX7" fmla="*/ 0 w 2321347"/>
              <a:gd name="connsiteY7" fmla="*/ 0 h 742425"/>
              <a:gd name="connsiteX8" fmla="*/ 1545865 w 2321347"/>
              <a:gd name="connsiteY8" fmla="*/ 0 h 742425"/>
              <a:gd name="connsiteX9" fmla="*/ 1558497 w 2321347"/>
              <a:gd name="connsiteY9" fmla="*/ 0 h 742425"/>
              <a:gd name="connsiteX10" fmla="*/ 1558497 w 2321347"/>
              <a:gd name="connsiteY10" fmla="*/ 1194 h 742425"/>
              <a:gd name="connsiteX11" fmla="*/ 1692999 w 2321347"/>
              <a:gd name="connsiteY11" fmla="*/ 13907 h 742425"/>
              <a:gd name="connsiteX12" fmla="*/ 2319092 w 2321347"/>
              <a:gd name="connsiteY12" fmla="*/ 697772 h 74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1347" h="742425">
                <a:moveTo>
                  <a:pt x="2321347" y="742425"/>
                </a:moveTo>
                <a:lnTo>
                  <a:pt x="2113856" y="742425"/>
                </a:lnTo>
                <a:lnTo>
                  <a:pt x="2105754" y="662063"/>
                </a:lnTo>
                <a:cubicBezTo>
                  <a:pt x="2059125" y="434193"/>
                  <a:pt x="1876880" y="255723"/>
                  <a:pt x="1647030" y="214666"/>
                </a:cubicBezTo>
                <a:lnTo>
                  <a:pt x="1558497" y="206855"/>
                </a:lnTo>
                <a:lnTo>
                  <a:pt x="1558497" y="209870"/>
                </a:lnTo>
                <a:lnTo>
                  <a:pt x="0" y="209870"/>
                </a:lnTo>
                <a:lnTo>
                  <a:pt x="0" y="0"/>
                </a:lnTo>
                <a:lnTo>
                  <a:pt x="1545865" y="0"/>
                </a:lnTo>
                <a:lnTo>
                  <a:pt x="1558497" y="0"/>
                </a:lnTo>
                <a:lnTo>
                  <a:pt x="1558497" y="1194"/>
                </a:lnTo>
                <a:lnTo>
                  <a:pt x="1692999" y="13907"/>
                </a:lnTo>
                <a:cubicBezTo>
                  <a:pt x="2026494" y="77806"/>
                  <a:pt x="2284266" y="354835"/>
                  <a:pt x="2319092" y="697772"/>
                </a:cubicBezTo>
                <a:close/>
              </a:path>
            </a:pathLst>
          </a:custGeom>
          <a:solidFill>
            <a:srgbClr val="9F5B7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: Shape 30">
            <a:extLst>
              <a:ext uri="{FF2B5EF4-FFF2-40B4-BE49-F238E27FC236}">
                <a16:creationId xmlns:a16="http://schemas.microsoft.com/office/drawing/2014/main" id="{7571E95A-3A7B-4EB5-928B-7A4BC70C2C85}"/>
              </a:ext>
            </a:extLst>
          </p:cNvPr>
          <p:cNvSpPr>
            <a:spLocks noChangeAspect="1"/>
          </p:cNvSpPr>
          <p:nvPr/>
        </p:nvSpPr>
        <p:spPr>
          <a:xfrm>
            <a:off x="5178454" y="1569393"/>
            <a:ext cx="1896321" cy="1897928"/>
          </a:xfrm>
          <a:custGeom>
            <a:avLst/>
            <a:gdLst>
              <a:gd name="connsiteX0" fmla="*/ 777240 w 1552722"/>
              <a:gd name="connsiteY0" fmla="*/ 0 h 1554038"/>
              <a:gd name="connsiteX1" fmla="*/ 1550467 w 1552722"/>
              <a:gd name="connsiteY1" fmla="*/ 697772 h 1554038"/>
              <a:gd name="connsiteX2" fmla="*/ 1552722 w 1552722"/>
              <a:gd name="connsiteY2" fmla="*/ 742425 h 1554038"/>
              <a:gd name="connsiteX3" fmla="*/ 1345231 w 1552722"/>
              <a:gd name="connsiteY3" fmla="*/ 742425 h 1554038"/>
              <a:gd name="connsiteX4" fmla="*/ 1337129 w 1552722"/>
              <a:gd name="connsiteY4" fmla="*/ 662063 h 1554038"/>
              <a:gd name="connsiteX5" fmla="*/ 777240 w 1552722"/>
              <a:gd name="connsiteY5" fmla="*/ 205740 h 1554038"/>
              <a:gd name="connsiteX6" fmla="*/ 205740 w 1552722"/>
              <a:gd name="connsiteY6" fmla="*/ 777240 h 1554038"/>
              <a:gd name="connsiteX7" fmla="*/ 662063 w 1552722"/>
              <a:gd name="connsiteY7" fmla="*/ 1337129 h 1554038"/>
              <a:gd name="connsiteX8" fmla="*/ 768494 w 1552722"/>
              <a:gd name="connsiteY8" fmla="*/ 1347858 h 1554038"/>
              <a:gd name="connsiteX9" fmla="*/ 768494 w 1552722"/>
              <a:gd name="connsiteY9" fmla="*/ 1554038 h 1554038"/>
              <a:gd name="connsiteX10" fmla="*/ 697772 w 1552722"/>
              <a:gd name="connsiteY10" fmla="*/ 1550467 h 1554038"/>
              <a:gd name="connsiteX11" fmla="*/ 0 w 1552722"/>
              <a:gd name="connsiteY11" fmla="*/ 777240 h 1554038"/>
              <a:gd name="connsiteX12" fmla="*/ 777240 w 1552722"/>
              <a:gd name="connsiteY12" fmla="*/ 0 h 155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2722" h="1554038">
                <a:moveTo>
                  <a:pt x="777240" y="0"/>
                </a:moveTo>
                <a:cubicBezTo>
                  <a:pt x="1179670" y="0"/>
                  <a:pt x="1510665" y="305844"/>
                  <a:pt x="1550467" y="697772"/>
                </a:cubicBezTo>
                <a:lnTo>
                  <a:pt x="1552722" y="742425"/>
                </a:lnTo>
                <a:lnTo>
                  <a:pt x="1345231" y="742425"/>
                </a:lnTo>
                <a:lnTo>
                  <a:pt x="1337129" y="662063"/>
                </a:lnTo>
                <a:cubicBezTo>
                  <a:pt x="1283839" y="401640"/>
                  <a:pt x="1053417" y="205740"/>
                  <a:pt x="777240" y="205740"/>
                </a:cubicBezTo>
                <a:cubicBezTo>
                  <a:pt x="461609" y="205740"/>
                  <a:pt x="205740" y="461609"/>
                  <a:pt x="205740" y="777240"/>
                </a:cubicBezTo>
                <a:cubicBezTo>
                  <a:pt x="205740" y="1053417"/>
                  <a:pt x="401640" y="1283839"/>
                  <a:pt x="662063" y="1337129"/>
                </a:cubicBezTo>
                <a:lnTo>
                  <a:pt x="768494" y="1347858"/>
                </a:lnTo>
                <a:lnTo>
                  <a:pt x="768494" y="1554038"/>
                </a:lnTo>
                <a:lnTo>
                  <a:pt x="697772" y="1550467"/>
                </a:lnTo>
                <a:cubicBezTo>
                  <a:pt x="305844" y="1510665"/>
                  <a:pt x="0" y="1179669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solidFill>
            <a:srgbClr val="9F5B7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79D1A22-137A-4CF4-B4D4-2002FBAF6FE6}"/>
              </a:ext>
            </a:extLst>
          </p:cNvPr>
          <p:cNvCxnSpPr/>
          <p:nvPr/>
        </p:nvCxnSpPr>
        <p:spPr>
          <a:xfrm>
            <a:off x="0" y="6146800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9C1DB150-F07A-4C71-BBF3-62930EF33792}"/>
              </a:ext>
            </a:extLst>
          </p:cNvPr>
          <p:cNvSpPr/>
          <p:nvPr/>
        </p:nvSpPr>
        <p:spPr>
          <a:xfrm>
            <a:off x="71786" y="6244906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[1] </a:t>
            </a:r>
            <a:endParaRPr lang="it-IT" sz="140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D3DCD431-4F0D-40D6-BB96-B2466DDA3FB6}"/>
              </a:ext>
            </a:extLst>
          </p:cNvPr>
          <p:cNvSpPr/>
          <p:nvPr/>
        </p:nvSpPr>
        <p:spPr>
          <a:xfrm>
            <a:off x="5910048" y="6244906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[2] </a:t>
            </a:r>
            <a:endParaRPr lang="it-IT" sz="140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7378986-AEC1-41C3-9008-154D0E9B42EC}"/>
              </a:ext>
            </a:extLst>
          </p:cNvPr>
          <p:cNvSpPr/>
          <p:nvPr/>
        </p:nvSpPr>
        <p:spPr>
          <a:xfrm>
            <a:off x="409644" y="6238830"/>
            <a:ext cx="500440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latin typeface="Roboto" panose="02000000000000000000"/>
              </a:rPr>
              <a:t>Teck </a:t>
            </a:r>
            <a:r>
              <a:rPr lang="en-US" sz="1050" dirty="0" err="1">
                <a:latin typeface="Roboto" panose="02000000000000000000"/>
              </a:rPr>
              <a:t>Yian</a:t>
            </a:r>
            <a:r>
              <a:rPr lang="en-US" sz="1050" dirty="0">
                <a:latin typeface="Roboto" panose="02000000000000000000"/>
              </a:rPr>
              <a:t> Lim et al. “Time-frequency networks for audio super-resolution”. In: 2018 IEEE </a:t>
            </a:r>
            <a:r>
              <a:rPr lang="en-US" sz="1050" i="1" dirty="0">
                <a:latin typeface="Roboto" panose="02000000000000000000"/>
              </a:rPr>
              <a:t>International Conference on Acoustics, Speech and Signal Processing </a:t>
            </a:r>
            <a:r>
              <a:rPr lang="en-US" sz="1050" dirty="0">
                <a:latin typeface="Roboto" panose="02000000000000000000"/>
              </a:rPr>
              <a:t>(ICASSP). IEEE. 2018</a:t>
            </a:r>
            <a:endParaRPr lang="it-IT" sz="1050" dirty="0">
              <a:latin typeface="Roboto" panose="0200000000000000000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68BDDB8C-38CE-4ACF-A103-856C1ADCEE32}"/>
              </a:ext>
            </a:extLst>
          </p:cNvPr>
          <p:cNvSpPr/>
          <p:nvPr/>
        </p:nvSpPr>
        <p:spPr>
          <a:xfrm>
            <a:off x="6268271" y="6248533"/>
            <a:ext cx="44559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latin typeface="Roboto" panose="02000000000000000000"/>
              </a:rPr>
              <a:t>Sawyer Birnbaum et al. ”Temporal </a:t>
            </a:r>
            <a:r>
              <a:rPr lang="en-US" sz="1050" dirty="0" err="1">
                <a:latin typeface="Roboto" panose="02000000000000000000"/>
              </a:rPr>
              <a:t>FiLM</a:t>
            </a:r>
            <a:r>
              <a:rPr lang="en-US" sz="1050" dirty="0">
                <a:latin typeface="Roboto" panose="02000000000000000000"/>
              </a:rPr>
              <a:t>: Capturing Long-Range Sequence Dependencies with Feature-Wise Modulations.” In: </a:t>
            </a:r>
            <a:r>
              <a:rPr lang="en-US" sz="1050" i="1" dirty="0">
                <a:latin typeface="Roboto" panose="02000000000000000000"/>
              </a:rPr>
              <a:t>Advances in Neural Information Processing Systems</a:t>
            </a:r>
            <a:r>
              <a:rPr lang="en-US" sz="1050" dirty="0">
                <a:latin typeface="Roboto" panose="02000000000000000000"/>
              </a:rPr>
              <a:t>. 2019</a:t>
            </a:r>
            <a:endParaRPr lang="it-IT" sz="1050" dirty="0">
              <a:latin typeface="Roboto" panose="0200000000000000000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6E54A307-FD7A-4145-9766-3BC258C9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18" y="834756"/>
            <a:ext cx="1505539" cy="1505539"/>
          </a:xfrm>
          <a:prstGeom prst="rect">
            <a:avLst/>
          </a:prstGeom>
        </p:spPr>
      </p:pic>
      <p:sp>
        <p:nvSpPr>
          <p:cNvPr id="45" name="Title 2">
            <a:extLst>
              <a:ext uri="{FF2B5EF4-FFF2-40B4-BE49-F238E27FC236}">
                <a16:creationId xmlns:a16="http://schemas.microsoft.com/office/drawing/2014/main" id="{C69E41D8-8D59-4B4C-A32A-5D48A72C7094}"/>
              </a:ext>
            </a:extLst>
          </p:cNvPr>
          <p:cNvSpPr txBox="1">
            <a:spLocks/>
          </p:cNvSpPr>
          <p:nvPr/>
        </p:nvSpPr>
        <p:spPr>
          <a:xfrm>
            <a:off x="10057643" y="2654333"/>
            <a:ext cx="1648957" cy="112693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>
                <a:latin typeface="Roboto" panose="02000000000000000000"/>
              </a:rPr>
              <a:t>The </a:t>
            </a:r>
            <a:r>
              <a:rPr lang="en-US" sz="1600" b="1" dirty="0">
                <a:latin typeface="Roboto" panose="02000000000000000000"/>
              </a:rPr>
              <a:t>main idea </a:t>
            </a:r>
            <a:r>
              <a:rPr lang="en-US" sz="1600" dirty="0">
                <a:latin typeface="Roboto" panose="02000000000000000000"/>
              </a:rPr>
              <a:t>is to </a:t>
            </a:r>
            <a:r>
              <a:rPr lang="en-US" sz="1600" b="1" dirty="0">
                <a:latin typeface="Roboto" panose="02000000000000000000"/>
              </a:rPr>
              <a:t>combine</a:t>
            </a:r>
            <a:r>
              <a:rPr lang="en-US" sz="1600" dirty="0">
                <a:latin typeface="Roboto" panose="02000000000000000000"/>
              </a:rPr>
              <a:t> the two methods. 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B6238639-B5A2-49B2-A976-41139FE0FC25}"/>
              </a:ext>
            </a:extLst>
          </p:cNvPr>
          <p:cNvSpPr/>
          <p:nvPr/>
        </p:nvSpPr>
        <p:spPr>
          <a:xfrm>
            <a:off x="9880044" y="2613884"/>
            <a:ext cx="1958368" cy="1189492"/>
          </a:xfrm>
          <a:custGeom>
            <a:avLst/>
            <a:gdLst>
              <a:gd name="connsiteX0" fmla="*/ 0 w 1958368"/>
              <a:gd name="connsiteY0" fmla="*/ 0 h 1189492"/>
              <a:gd name="connsiteX1" fmla="*/ 470008 w 1958368"/>
              <a:gd name="connsiteY1" fmla="*/ 0 h 1189492"/>
              <a:gd name="connsiteX2" fmla="*/ 900849 w 1958368"/>
              <a:gd name="connsiteY2" fmla="*/ 0 h 1189492"/>
              <a:gd name="connsiteX3" fmla="*/ 1429609 w 1958368"/>
              <a:gd name="connsiteY3" fmla="*/ 0 h 1189492"/>
              <a:gd name="connsiteX4" fmla="*/ 1958368 w 1958368"/>
              <a:gd name="connsiteY4" fmla="*/ 0 h 1189492"/>
              <a:gd name="connsiteX5" fmla="*/ 1958368 w 1958368"/>
              <a:gd name="connsiteY5" fmla="*/ 582851 h 1189492"/>
              <a:gd name="connsiteX6" fmla="*/ 1958368 w 1958368"/>
              <a:gd name="connsiteY6" fmla="*/ 1189492 h 1189492"/>
              <a:gd name="connsiteX7" fmla="*/ 1468776 w 1958368"/>
              <a:gd name="connsiteY7" fmla="*/ 1189492 h 1189492"/>
              <a:gd name="connsiteX8" fmla="*/ 940017 w 1958368"/>
              <a:gd name="connsiteY8" fmla="*/ 1189492 h 1189492"/>
              <a:gd name="connsiteX9" fmla="*/ 509176 w 1958368"/>
              <a:gd name="connsiteY9" fmla="*/ 1189492 h 1189492"/>
              <a:gd name="connsiteX10" fmla="*/ 0 w 1958368"/>
              <a:gd name="connsiteY10" fmla="*/ 1189492 h 1189492"/>
              <a:gd name="connsiteX11" fmla="*/ 0 w 1958368"/>
              <a:gd name="connsiteY11" fmla="*/ 594746 h 1189492"/>
              <a:gd name="connsiteX12" fmla="*/ 0 w 1958368"/>
              <a:gd name="connsiteY12" fmla="*/ 0 h 118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8368" h="1189492" extrusionOk="0">
                <a:moveTo>
                  <a:pt x="0" y="0"/>
                </a:moveTo>
                <a:cubicBezTo>
                  <a:pt x="103560" y="-20385"/>
                  <a:pt x="284994" y="10514"/>
                  <a:pt x="470008" y="0"/>
                </a:cubicBezTo>
                <a:cubicBezTo>
                  <a:pt x="655022" y="-10514"/>
                  <a:pt x="720250" y="8037"/>
                  <a:pt x="900849" y="0"/>
                </a:cubicBezTo>
                <a:cubicBezTo>
                  <a:pt x="1081448" y="-8037"/>
                  <a:pt x="1269408" y="3965"/>
                  <a:pt x="1429609" y="0"/>
                </a:cubicBezTo>
                <a:cubicBezTo>
                  <a:pt x="1589810" y="-3965"/>
                  <a:pt x="1787254" y="30032"/>
                  <a:pt x="1958368" y="0"/>
                </a:cubicBezTo>
                <a:cubicBezTo>
                  <a:pt x="1988186" y="158442"/>
                  <a:pt x="1898472" y="388035"/>
                  <a:pt x="1958368" y="582851"/>
                </a:cubicBezTo>
                <a:cubicBezTo>
                  <a:pt x="2018264" y="777667"/>
                  <a:pt x="1945568" y="911376"/>
                  <a:pt x="1958368" y="1189492"/>
                </a:cubicBezTo>
                <a:cubicBezTo>
                  <a:pt x="1766417" y="1199097"/>
                  <a:pt x="1595627" y="1157151"/>
                  <a:pt x="1468776" y="1189492"/>
                </a:cubicBezTo>
                <a:cubicBezTo>
                  <a:pt x="1341925" y="1221833"/>
                  <a:pt x="1169137" y="1141427"/>
                  <a:pt x="940017" y="1189492"/>
                </a:cubicBezTo>
                <a:cubicBezTo>
                  <a:pt x="710897" y="1237557"/>
                  <a:pt x="653953" y="1172555"/>
                  <a:pt x="509176" y="1189492"/>
                </a:cubicBezTo>
                <a:cubicBezTo>
                  <a:pt x="364399" y="1206429"/>
                  <a:pt x="121251" y="1137794"/>
                  <a:pt x="0" y="1189492"/>
                </a:cubicBezTo>
                <a:cubicBezTo>
                  <a:pt x="-19167" y="1033532"/>
                  <a:pt x="70292" y="819742"/>
                  <a:pt x="0" y="594746"/>
                </a:cubicBezTo>
                <a:cubicBezTo>
                  <a:pt x="-70292" y="369750"/>
                  <a:pt x="19983" y="281798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FDA85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0253616-4F3E-4A6E-8ABD-D6EF84661E9D}"/>
              </a:ext>
            </a:extLst>
          </p:cNvPr>
          <p:cNvSpPr/>
          <p:nvPr/>
        </p:nvSpPr>
        <p:spPr>
          <a:xfrm>
            <a:off x="483918" y="4150229"/>
            <a:ext cx="4213169" cy="1203236"/>
          </a:xfrm>
          <a:custGeom>
            <a:avLst/>
            <a:gdLst>
              <a:gd name="connsiteX0" fmla="*/ 0 w 4213169"/>
              <a:gd name="connsiteY0" fmla="*/ 0 h 1203236"/>
              <a:gd name="connsiteX1" fmla="*/ 484514 w 4213169"/>
              <a:gd name="connsiteY1" fmla="*/ 0 h 1203236"/>
              <a:gd name="connsiteX2" fmla="*/ 884765 w 4213169"/>
              <a:gd name="connsiteY2" fmla="*/ 0 h 1203236"/>
              <a:gd name="connsiteX3" fmla="*/ 1495675 w 4213169"/>
              <a:gd name="connsiteY3" fmla="*/ 0 h 1203236"/>
              <a:gd name="connsiteX4" fmla="*/ 1980189 w 4213169"/>
              <a:gd name="connsiteY4" fmla="*/ 0 h 1203236"/>
              <a:gd name="connsiteX5" fmla="*/ 2464704 w 4213169"/>
              <a:gd name="connsiteY5" fmla="*/ 0 h 1203236"/>
              <a:gd name="connsiteX6" fmla="*/ 3075613 w 4213169"/>
              <a:gd name="connsiteY6" fmla="*/ 0 h 1203236"/>
              <a:gd name="connsiteX7" fmla="*/ 3517996 w 4213169"/>
              <a:gd name="connsiteY7" fmla="*/ 0 h 1203236"/>
              <a:gd name="connsiteX8" fmla="*/ 4213169 w 4213169"/>
              <a:gd name="connsiteY8" fmla="*/ 0 h 1203236"/>
              <a:gd name="connsiteX9" fmla="*/ 4213169 w 4213169"/>
              <a:gd name="connsiteY9" fmla="*/ 425143 h 1203236"/>
              <a:gd name="connsiteX10" fmla="*/ 4213169 w 4213169"/>
              <a:gd name="connsiteY10" fmla="*/ 802157 h 1203236"/>
              <a:gd name="connsiteX11" fmla="*/ 4213169 w 4213169"/>
              <a:gd name="connsiteY11" fmla="*/ 1203236 h 1203236"/>
              <a:gd name="connsiteX12" fmla="*/ 3644391 w 4213169"/>
              <a:gd name="connsiteY12" fmla="*/ 1203236 h 1203236"/>
              <a:gd name="connsiteX13" fmla="*/ 3033482 w 4213169"/>
              <a:gd name="connsiteY13" fmla="*/ 1203236 h 1203236"/>
              <a:gd name="connsiteX14" fmla="*/ 2422572 w 4213169"/>
              <a:gd name="connsiteY14" fmla="*/ 1203236 h 1203236"/>
              <a:gd name="connsiteX15" fmla="*/ 1980189 w 4213169"/>
              <a:gd name="connsiteY15" fmla="*/ 1203236 h 1203236"/>
              <a:gd name="connsiteX16" fmla="*/ 1453543 w 4213169"/>
              <a:gd name="connsiteY16" fmla="*/ 1203236 h 1203236"/>
              <a:gd name="connsiteX17" fmla="*/ 842634 w 4213169"/>
              <a:gd name="connsiteY17" fmla="*/ 1203236 h 1203236"/>
              <a:gd name="connsiteX18" fmla="*/ 0 w 4213169"/>
              <a:gd name="connsiteY18" fmla="*/ 1203236 h 1203236"/>
              <a:gd name="connsiteX19" fmla="*/ 0 w 4213169"/>
              <a:gd name="connsiteY19" fmla="*/ 838254 h 1203236"/>
              <a:gd name="connsiteX20" fmla="*/ 0 w 4213169"/>
              <a:gd name="connsiteY20" fmla="*/ 461240 h 1203236"/>
              <a:gd name="connsiteX21" fmla="*/ 0 w 4213169"/>
              <a:gd name="connsiteY21" fmla="*/ 0 h 120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13169" h="1203236" extrusionOk="0">
                <a:moveTo>
                  <a:pt x="0" y="0"/>
                </a:moveTo>
                <a:cubicBezTo>
                  <a:pt x="116511" y="-22585"/>
                  <a:pt x="348827" y="30929"/>
                  <a:pt x="484514" y="0"/>
                </a:cubicBezTo>
                <a:cubicBezTo>
                  <a:pt x="620201" y="-30929"/>
                  <a:pt x="794330" y="2638"/>
                  <a:pt x="884765" y="0"/>
                </a:cubicBezTo>
                <a:cubicBezTo>
                  <a:pt x="975200" y="-2638"/>
                  <a:pt x="1201172" y="11369"/>
                  <a:pt x="1495675" y="0"/>
                </a:cubicBezTo>
                <a:cubicBezTo>
                  <a:pt x="1790178" y="-11369"/>
                  <a:pt x="1747623" y="49886"/>
                  <a:pt x="1980189" y="0"/>
                </a:cubicBezTo>
                <a:cubicBezTo>
                  <a:pt x="2212755" y="-49886"/>
                  <a:pt x="2332224" y="55607"/>
                  <a:pt x="2464704" y="0"/>
                </a:cubicBezTo>
                <a:cubicBezTo>
                  <a:pt x="2597185" y="-55607"/>
                  <a:pt x="2770856" y="30390"/>
                  <a:pt x="3075613" y="0"/>
                </a:cubicBezTo>
                <a:cubicBezTo>
                  <a:pt x="3380370" y="-30390"/>
                  <a:pt x="3398979" y="25721"/>
                  <a:pt x="3517996" y="0"/>
                </a:cubicBezTo>
                <a:cubicBezTo>
                  <a:pt x="3637013" y="-25721"/>
                  <a:pt x="4007241" y="72572"/>
                  <a:pt x="4213169" y="0"/>
                </a:cubicBezTo>
                <a:cubicBezTo>
                  <a:pt x="4260901" y="142789"/>
                  <a:pt x="4170991" y="250122"/>
                  <a:pt x="4213169" y="425143"/>
                </a:cubicBezTo>
                <a:cubicBezTo>
                  <a:pt x="4255347" y="600164"/>
                  <a:pt x="4170298" y="626221"/>
                  <a:pt x="4213169" y="802157"/>
                </a:cubicBezTo>
                <a:cubicBezTo>
                  <a:pt x="4256040" y="978093"/>
                  <a:pt x="4195166" y="1095512"/>
                  <a:pt x="4213169" y="1203236"/>
                </a:cubicBezTo>
                <a:cubicBezTo>
                  <a:pt x="4043257" y="1226411"/>
                  <a:pt x="3866384" y="1173724"/>
                  <a:pt x="3644391" y="1203236"/>
                </a:cubicBezTo>
                <a:cubicBezTo>
                  <a:pt x="3422398" y="1232748"/>
                  <a:pt x="3234654" y="1152382"/>
                  <a:pt x="3033482" y="1203236"/>
                </a:cubicBezTo>
                <a:cubicBezTo>
                  <a:pt x="2832310" y="1254090"/>
                  <a:pt x="2669118" y="1148269"/>
                  <a:pt x="2422572" y="1203236"/>
                </a:cubicBezTo>
                <a:cubicBezTo>
                  <a:pt x="2176026" y="1258203"/>
                  <a:pt x="2199414" y="1170030"/>
                  <a:pt x="1980189" y="1203236"/>
                </a:cubicBezTo>
                <a:cubicBezTo>
                  <a:pt x="1760964" y="1236442"/>
                  <a:pt x="1694766" y="1201183"/>
                  <a:pt x="1453543" y="1203236"/>
                </a:cubicBezTo>
                <a:cubicBezTo>
                  <a:pt x="1212320" y="1205289"/>
                  <a:pt x="1097905" y="1157440"/>
                  <a:pt x="842634" y="1203236"/>
                </a:cubicBezTo>
                <a:cubicBezTo>
                  <a:pt x="587363" y="1249032"/>
                  <a:pt x="410642" y="1136866"/>
                  <a:pt x="0" y="1203236"/>
                </a:cubicBezTo>
                <a:cubicBezTo>
                  <a:pt x="-4209" y="1070656"/>
                  <a:pt x="23149" y="929617"/>
                  <a:pt x="0" y="838254"/>
                </a:cubicBezTo>
                <a:cubicBezTo>
                  <a:pt x="-23149" y="746891"/>
                  <a:pt x="13848" y="557661"/>
                  <a:pt x="0" y="461240"/>
                </a:cubicBezTo>
                <a:cubicBezTo>
                  <a:pt x="-13848" y="364819"/>
                  <a:pt x="14379" y="132206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494B69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299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">
            <a:extLst>
              <a:ext uri="{FF2B5EF4-FFF2-40B4-BE49-F238E27FC236}">
                <a16:creationId xmlns:a16="http://schemas.microsoft.com/office/drawing/2014/main" id="{32B9A3CA-6081-4A1B-A603-4368ABE8F60A}"/>
              </a:ext>
            </a:extLst>
          </p:cNvPr>
          <p:cNvGrpSpPr/>
          <p:nvPr/>
        </p:nvGrpSpPr>
        <p:grpSpPr>
          <a:xfrm>
            <a:off x="357601" y="995606"/>
            <a:ext cx="7624344" cy="5094477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Rectangle: Top Corners Rounded 5">
              <a:extLst>
                <a:ext uri="{FF2B5EF4-FFF2-40B4-BE49-F238E27FC236}">
                  <a16:creationId xmlns:a16="http://schemas.microsoft.com/office/drawing/2014/main" id="{C6AA302B-F30D-4C6E-AFBA-351A105C062C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494B69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952AB28-ED87-43AA-8429-83413DB1EC97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Segnaposto numero diapositiva 39">
            <a:extLst>
              <a:ext uri="{FF2B5EF4-FFF2-40B4-BE49-F238E27FC236}">
                <a16:creationId xmlns:a16="http://schemas.microsoft.com/office/drawing/2014/main" id="{4DCBDEFB-16F7-49CF-AE3C-07A43EDA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4830" y="6356350"/>
            <a:ext cx="1108969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Proposed Approach</a:t>
            </a:r>
            <a:endParaRPr lang="en-US" sz="3600" dirty="0">
              <a:latin typeface="Roboto" panose="02000000000000000000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99D6B490-8549-4293-8D9B-1CEB5FD91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3" y="1714150"/>
            <a:ext cx="7446638" cy="420384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23" name="Group 8">
            <a:extLst>
              <a:ext uri="{FF2B5EF4-FFF2-40B4-BE49-F238E27FC236}">
                <a16:creationId xmlns:a16="http://schemas.microsoft.com/office/drawing/2014/main" id="{B4BF3153-1EB0-420C-BA6A-9D108BAB678A}"/>
              </a:ext>
            </a:extLst>
          </p:cNvPr>
          <p:cNvGrpSpPr/>
          <p:nvPr/>
        </p:nvGrpSpPr>
        <p:grpSpPr>
          <a:xfrm>
            <a:off x="8107863" y="995607"/>
            <a:ext cx="3907371" cy="5094476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Rectangle: Top Corners Rounded 5">
              <a:extLst>
                <a:ext uri="{FF2B5EF4-FFF2-40B4-BE49-F238E27FC236}">
                  <a16:creationId xmlns:a16="http://schemas.microsoft.com/office/drawing/2014/main" id="{7EFFC2FA-9A14-403B-8B12-E936D0FE2391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AB3E099B-1141-4A7B-8A5B-725A5F844C28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Rettangolo 25">
            <a:extLst>
              <a:ext uri="{FF2B5EF4-FFF2-40B4-BE49-F238E27FC236}">
                <a16:creationId xmlns:a16="http://schemas.microsoft.com/office/drawing/2014/main" id="{11DC1EC2-969A-4DFC-B267-A2CA8EDE79E8}"/>
              </a:ext>
            </a:extLst>
          </p:cNvPr>
          <p:cNvSpPr/>
          <p:nvPr/>
        </p:nvSpPr>
        <p:spPr>
          <a:xfrm>
            <a:off x="8258000" y="1106693"/>
            <a:ext cx="2338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/>
              </a:rPr>
              <a:t>Spectral Replicator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BA2F754-5D30-4763-ACE2-137511F1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446" y="3150393"/>
            <a:ext cx="3793099" cy="2045992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F7FEDEE-E709-4D6D-AED3-345BD8EB0D25}"/>
              </a:ext>
            </a:extLst>
          </p:cNvPr>
          <p:cNvSpPr/>
          <p:nvPr/>
        </p:nvSpPr>
        <p:spPr>
          <a:xfrm>
            <a:off x="8797034" y="5217021"/>
            <a:ext cx="789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Input</a:t>
            </a:r>
            <a:endParaRPr lang="it-IT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4CE6C1F-C3CD-4EEF-95EB-5134D096A7B6}"/>
              </a:ext>
            </a:extLst>
          </p:cNvPr>
          <p:cNvSpPr/>
          <p:nvPr/>
        </p:nvSpPr>
        <p:spPr>
          <a:xfrm>
            <a:off x="10799483" y="5214381"/>
            <a:ext cx="944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Output</a:t>
            </a:r>
            <a:endParaRPr lang="it-IT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392BD51-C803-4D9B-91B6-1D3B5FFAA5DB}"/>
              </a:ext>
            </a:extLst>
          </p:cNvPr>
          <p:cNvSpPr/>
          <p:nvPr/>
        </p:nvSpPr>
        <p:spPr>
          <a:xfrm>
            <a:off x="8319260" y="1901290"/>
            <a:ext cx="35034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Roboto" panose="02000000000000000000"/>
              </a:rPr>
              <a:t>The low-frequency components of the input spectrum are </a:t>
            </a:r>
            <a:r>
              <a:rPr lang="en-US" sz="1600" b="1" dirty="0">
                <a:latin typeface="Roboto" panose="02000000000000000000"/>
              </a:rPr>
              <a:t>replicated</a:t>
            </a:r>
            <a:r>
              <a:rPr lang="en-US" sz="1600" dirty="0">
                <a:latin typeface="Roboto" panose="02000000000000000000"/>
              </a:rPr>
              <a:t> three times in order to replace zeros in the high-frequency counterpart.</a:t>
            </a:r>
            <a:endParaRPr lang="it-IT" sz="1600" dirty="0">
              <a:latin typeface="Roboto" panose="02000000000000000000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F15B1AE9-788C-430B-B4EC-FA3970825E63}"/>
              </a:ext>
            </a:extLst>
          </p:cNvPr>
          <p:cNvSpPr/>
          <p:nvPr/>
        </p:nvSpPr>
        <p:spPr>
          <a:xfrm>
            <a:off x="494035" y="1116814"/>
            <a:ext cx="22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/>
              </a:rPr>
              <a:t>Network overview</a:t>
            </a:r>
            <a:endParaRPr lang="it-IT" b="1" dirty="0"/>
          </a:p>
        </p:txBody>
      </p:sp>
      <p:grpSp>
        <p:nvGrpSpPr>
          <p:cNvPr id="57" name="Group 8">
            <a:extLst>
              <a:ext uri="{FF2B5EF4-FFF2-40B4-BE49-F238E27FC236}">
                <a16:creationId xmlns:a16="http://schemas.microsoft.com/office/drawing/2014/main" id="{9B23E462-3626-4B5D-9A54-6DAFEF4ACB28}"/>
              </a:ext>
            </a:extLst>
          </p:cNvPr>
          <p:cNvGrpSpPr/>
          <p:nvPr/>
        </p:nvGrpSpPr>
        <p:grpSpPr>
          <a:xfrm>
            <a:off x="8107863" y="995607"/>
            <a:ext cx="3907371" cy="5094476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8" name="Rectangle: Top Corners Rounded 5">
              <a:extLst>
                <a:ext uri="{FF2B5EF4-FFF2-40B4-BE49-F238E27FC236}">
                  <a16:creationId xmlns:a16="http://schemas.microsoft.com/office/drawing/2014/main" id="{9072C017-0A64-4942-9BDE-326C0D7A9347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FFF2CC"/>
            </a:solidFill>
            <a:ln w="38100">
              <a:solidFill>
                <a:srgbClr val="D7B65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59" name="Rectangle 6">
              <a:extLst>
                <a:ext uri="{FF2B5EF4-FFF2-40B4-BE49-F238E27FC236}">
                  <a16:creationId xmlns:a16="http://schemas.microsoft.com/office/drawing/2014/main" id="{1311F61F-52AF-4C24-A887-171E2E633500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D7B657"/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09C6955D-6342-4B44-945E-EECA8FA43CAF}"/>
              </a:ext>
            </a:extLst>
          </p:cNvPr>
          <p:cNvSpPr/>
          <p:nvPr/>
        </p:nvSpPr>
        <p:spPr>
          <a:xfrm>
            <a:off x="8257999" y="1106693"/>
            <a:ext cx="2697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/>
              </a:rPr>
              <a:t>Spectral Fusion Layer</a:t>
            </a:r>
            <a:endParaRPr lang="it-IT" b="1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707D2C81-B5B0-4463-8EB5-C2D90C87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693" y="3134754"/>
            <a:ext cx="3362087" cy="40765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BC0C3CCF-35E0-4DBF-AC62-75D98EB18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839" y="4767218"/>
            <a:ext cx="2163791" cy="447164"/>
          </a:xfrm>
          <a:prstGeom prst="rect">
            <a:avLst/>
          </a:prstGeom>
        </p:spPr>
      </p:pic>
      <p:sp>
        <p:nvSpPr>
          <p:cNvPr id="63" name="Title 2">
            <a:extLst>
              <a:ext uri="{FF2B5EF4-FFF2-40B4-BE49-F238E27FC236}">
                <a16:creationId xmlns:a16="http://schemas.microsoft.com/office/drawing/2014/main" id="{71DC6606-0830-4803-9012-3E75ED1ED7A5}"/>
              </a:ext>
            </a:extLst>
          </p:cNvPr>
          <p:cNvSpPr txBox="1">
            <a:spLocks/>
          </p:cNvSpPr>
          <p:nvPr/>
        </p:nvSpPr>
        <p:spPr>
          <a:xfrm>
            <a:off x="8353691" y="1701545"/>
            <a:ext cx="3362086" cy="100173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>
                <a:solidFill>
                  <a:schemeClr val="tx1"/>
                </a:solidFill>
                <a:latin typeface="Roboto" panose="02000000000000000000"/>
              </a:rPr>
              <a:t>It permits to </a:t>
            </a:r>
            <a:r>
              <a:rPr lang="en-US" sz="1600" b="1" dirty="0">
                <a:solidFill>
                  <a:schemeClr val="tx1"/>
                </a:solidFill>
                <a:latin typeface="Roboto" panose="02000000000000000000"/>
              </a:rPr>
              <a:t>combine</a:t>
            </a:r>
            <a:r>
              <a:rPr lang="en-US" sz="1600" dirty="0">
                <a:solidFill>
                  <a:schemeClr val="tx1"/>
                </a:solidFill>
                <a:latin typeface="Roboto" panose="02000000000000000000"/>
              </a:rPr>
              <a:t> outputs of the two branches. Phase is estimated only in the time domain.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007956D-73D3-49FC-B41A-B3C87EF24833}"/>
              </a:ext>
            </a:extLst>
          </p:cNvPr>
          <p:cNvSpPr/>
          <p:nvPr/>
        </p:nvSpPr>
        <p:spPr>
          <a:xfrm>
            <a:off x="8509623" y="2736010"/>
            <a:ext cx="3050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Spectral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 </a:t>
            </a:r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magnitude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 estimate</a:t>
            </a:r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AA98FC50-CED9-4E72-973F-78C073A7936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9117">
            <a:off x="9595844" y="3619172"/>
            <a:ext cx="736885" cy="694585"/>
          </a:xfrm>
          <a:prstGeom prst="rect">
            <a:avLst/>
          </a:prstGeom>
        </p:spPr>
      </p:pic>
      <p:sp>
        <p:nvSpPr>
          <p:cNvPr id="66" name="Rettangolo 65">
            <a:extLst>
              <a:ext uri="{FF2B5EF4-FFF2-40B4-BE49-F238E27FC236}">
                <a16:creationId xmlns:a16="http://schemas.microsoft.com/office/drawing/2014/main" id="{07689015-BCEA-4FC4-A67C-CB008462D391}"/>
              </a:ext>
            </a:extLst>
          </p:cNvPr>
          <p:cNvSpPr/>
          <p:nvPr/>
        </p:nvSpPr>
        <p:spPr>
          <a:xfrm>
            <a:off x="8509623" y="4436624"/>
            <a:ext cx="3050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Final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 output estimate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EF95407-1FF5-473E-B9DE-CBF55AE1A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4446" y="5498053"/>
            <a:ext cx="3793099" cy="334238"/>
          </a:xfrm>
          <a:prstGeom prst="rect">
            <a:avLst/>
          </a:prstGeom>
        </p:spPr>
      </p:pic>
      <p:sp>
        <p:nvSpPr>
          <p:cNvPr id="3" name="Rettangolo con angoli arrotondati 2">
            <a:hlinkClick r:id="rId9" action="ppaction://hlinksldjump"/>
            <a:extLst>
              <a:ext uri="{FF2B5EF4-FFF2-40B4-BE49-F238E27FC236}">
                <a16:creationId xmlns:a16="http://schemas.microsoft.com/office/drawing/2014/main" id="{64DE37E8-F60E-4BBC-AFF3-D40F2A8E1BA5}"/>
              </a:ext>
            </a:extLst>
          </p:cNvPr>
          <p:cNvSpPr/>
          <p:nvPr/>
        </p:nvSpPr>
        <p:spPr>
          <a:xfrm>
            <a:off x="3941684" y="4169784"/>
            <a:ext cx="568171" cy="1180730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239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2" grpId="0"/>
      <p:bldP spid="60" grpId="0"/>
      <p:bldP spid="63" grpId="0"/>
      <p:bldP spid="64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Experimental setup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20" name="Oval 56">
            <a:extLst>
              <a:ext uri="{FF2B5EF4-FFF2-40B4-BE49-F238E27FC236}">
                <a16:creationId xmlns:a16="http://schemas.microsoft.com/office/drawing/2014/main" id="{1E67BF90-1F31-4DD1-8E9B-AEF704A67DE0}"/>
              </a:ext>
            </a:extLst>
          </p:cNvPr>
          <p:cNvSpPr/>
          <p:nvPr/>
        </p:nvSpPr>
        <p:spPr bwMode="auto">
          <a:xfrm>
            <a:off x="5136620" y="2256749"/>
            <a:ext cx="1958590" cy="1955058"/>
          </a:xfrm>
          <a:prstGeom prst="ellipse">
            <a:avLst/>
          </a:prstGeom>
          <a:gradFill flip="none" rotWithShape="1">
            <a:gsLst>
              <a:gs pos="0">
                <a:srgbClr val="262626">
                  <a:lumMod val="75000"/>
                  <a:lumOff val="25000"/>
                  <a:shade val="30000"/>
                  <a:satMod val="115000"/>
                </a:srgbClr>
              </a:gs>
              <a:gs pos="50000">
                <a:srgbClr val="262626">
                  <a:lumMod val="75000"/>
                  <a:lumOff val="25000"/>
                  <a:shade val="67500"/>
                  <a:satMod val="115000"/>
                </a:srgbClr>
              </a:gs>
              <a:gs pos="100000">
                <a:srgbClr val="262626">
                  <a:lumMod val="75000"/>
                  <a:lumOff val="25000"/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b="1" kern="0" dirty="0">
                <a:solidFill>
                  <a:srgbClr val="FFFFFF"/>
                </a:solidFill>
                <a:latin typeface="Roboto"/>
              </a:rPr>
              <a:t>Experimental setup of the papers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</a:endParaRPr>
          </a:p>
        </p:txBody>
      </p:sp>
      <p:grpSp>
        <p:nvGrpSpPr>
          <p:cNvPr id="21" name="Group 29">
            <a:extLst>
              <a:ext uri="{FF2B5EF4-FFF2-40B4-BE49-F238E27FC236}">
                <a16:creationId xmlns:a16="http://schemas.microsoft.com/office/drawing/2014/main" id="{79ACDC73-7916-4DDB-91BF-5C4639CC5F97}"/>
              </a:ext>
            </a:extLst>
          </p:cNvPr>
          <p:cNvGrpSpPr/>
          <p:nvPr/>
        </p:nvGrpSpPr>
        <p:grpSpPr>
          <a:xfrm>
            <a:off x="4926790" y="2017210"/>
            <a:ext cx="2378250" cy="3956869"/>
            <a:chOff x="3565350" y="1580273"/>
            <a:chExt cx="2013300" cy="3297958"/>
          </a:xfrm>
        </p:grpSpPr>
        <p:grpSp>
          <p:nvGrpSpPr>
            <p:cNvPr id="22" name="Group 30">
              <a:extLst>
                <a:ext uri="{FF2B5EF4-FFF2-40B4-BE49-F238E27FC236}">
                  <a16:creationId xmlns:a16="http://schemas.microsoft.com/office/drawing/2014/main" id="{F6BF9EC8-E359-4AB4-9940-91AEC0B523E9}"/>
                </a:ext>
              </a:extLst>
            </p:cNvPr>
            <p:cNvGrpSpPr/>
            <p:nvPr/>
          </p:nvGrpSpPr>
          <p:grpSpPr>
            <a:xfrm>
              <a:off x="4419600" y="3486150"/>
              <a:ext cx="304800" cy="1392081"/>
              <a:chOff x="4419600" y="3418921"/>
              <a:chExt cx="304800" cy="1392081"/>
            </a:xfrm>
          </p:grpSpPr>
          <p:sp>
            <p:nvSpPr>
              <p:cNvPr id="24" name="Rounded Rectangle 91">
                <a:extLst>
                  <a:ext uri="{FF2B5EF4-FFF2-40B4-BE49-F238E27FC236}">
                    <a16:creationId xmlns:a16="http://schemas.microsoft.com/office/drawing/2014/main" id="{90FF3518-9D1E-43CE-BE38-3E34B168FADD}"/>
                  </a:ext>
                </a:extLst>
              </p:cNvPr>
              <p:cNvSpPr/>
              <p:nvPr/>
            </p:nvSpPr>
            <p:spPr bwMode="auto">
              <a:xfrm>
                <a:off x="4419600" y="3929867"/>
                <a:ext cx="304800" cy="881135"/>
              </a:xfrm>
              <a:prstGeom prst="roundRect">
                <a:avLst/>
              </a:prstGeom>
              <a:solidFill>
                <a:srgbClr val="262626">
                  <a:lumMod val="75000"/>
                  <a:lumOff val="2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25" name="Rounded Rectangle 92">
                <a:extLst>
                  <a:ext uri="{FF2B5EF4-FFF2-40B4-BE49-F238E27FC236}">
                    <a16:creationId xmlns:a16="http://schemas.microsoft.com/office/drawing/2014/main" id="{4120A0FF-2B32-4680-8B4B-E7DB78050FC1}"/>
                  </a:ext>
                </a:extLst>
              </p:cNvPr>
              <p:cNvSpPr/>
              <p:nvPr/>
            </p:nvSpPr>
            <p:spPr bwMode="auto">
              <a:xfrm>
                <a:off x="4503124" y="3418921"/>
                <a:ext cx="137752" cy="592220"/>
              </a:xfrm>
              <a:prstGeom prst="roundRect">
                <a:avLst/>
              </a:prstGeom>
              <a:solidFill>
                <a:srgbClr val="262626">
                  <a:lumMod val="75000"/>
                  <a:lumOff val="2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26" name="Rectangle 34">
                <a:extLst>
                  <a:ext uri="{FF2B5EF4-FFF2-40B4-BE49-F238E27FC236}">
                    <a16:creationId xmlns:a16="http://schemas.microsoft.com/office/drawing/2014/main" id="{67B99287-A0E6-4CF8-80CE-3E1CDB8C979E}"/>
                  </a:ext>
                </a:extLst>
              </p:cNvPr>
              <p:cNvSpPr/>
              <p:nvPr/>
            </p:nvSpPr>
            <p:spPr bwMode="auto">
              <a:xfrm>
                <a:off x="4419600" y="4054823"/>
                <a:ext cx="304800" cy="762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  <p:sp>
            <p:nvSpPr>
              <p:cNvPr id="27" name="Rectangle 35">
                <a:extLst>
                  <a:ext uri="{FF2B5EF4-FFF2-40B4-BE49-F238E27FC236}">
                    <a16:creationId xmlns:a16="http://schemas.microsoft.com/office/drawing/2014/main" id="{AEC3CE2F-067C-48E6-9571-1086ADC38C6A}"/>
                  </a:ext>
                </a:extLst>
              </p:cNvPr>
              <p:cNvSpPr/>
              <p:nvPr/>
            </p:nvSpPr>
            <p:spPr bwMode="auto">
              <a:xfrm>
                <a:off x="4419600" y="4598287"/>
                <a:ext cx="304800" cy="762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</p:grpSp>
        <p:sp>
          <p:nvSpPr>
            <p:cNvPr id="23" name="Donut 90">
              <a:extLst>
                <a:ext uri="{FF2B5EF4-FFF2-40B4-BE49-F238E27FC236}">
                  <a16:creationId xmlns:a16="http://schemas.microsoft.com/office/drawing/2014/main" id="{3BF00D9C-E1AD-41F4-987F-49D32BB6E60D}"/>
                </a:ext>
              </a:extLst>
            </p:cNvPr>
            <p:cNvSpPr/>
            <p:nvPr/>
          </p:nvSpPr>
          <p:spPr>
            <a:xfrm>
              <a:off x="3565350" y="1580273"/>
              <a:ext cx="2013300" cy="2013298"/>
            </a:xfrm>
            <a:prstGeom prst="donut">
              <a:avLst>
                <a:gd name="adj" fmla="val 6095"/>
              </a:avLst>
            </a:prstGeom>
            <a:solidFill>
              <a:srgbClr val="262626">
                <a:lumMod val="75000"/>
                <a:lumOff val="2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985812DF-7A85-4663-B410-0D4D634424A1}"/>
              </a:ext>
            </a:extLst>
          </p:cNvPr>
          <p:cNvSpPr/>
          <p:nvPr/>
        </p:nvSpPr>
        <p:spPr>
          <a:xfrm>
            <a:off x="487681" y="1560553"/>
            <a:ext cx="2822440" cy="938808"/>
          </a:xfrm>
          <a:custGeom>
            <a:avLst/>
            <a:gdLst>
              <a:gd name="connsiteX0" fmla="*/ 0 w 2822440"/>
              <a:gd name="connsiteY0" fmla="*/ 0 h 938808"/>
              <a:gd name="connsiteX1" fmla="*/ 536264 w 2822440"/>
              <a:gd name="connsiteY1" fmla="*/ 0 h 938808"/>
              <a:gd name="connsiteX2" fmla="*/ 1016078 w 2822440"/>
              <a:gd name="connsiteY2" fmla="*/ 0 h 938808"/>
              <a:gd name="connsiteX3" fmla="*/ 1637015 w 2822440"/>
              <a:gd name="connsiteY3" fmla="*/ 0 h 938808"/>
              <a:gd name="connsiteX4" fmla="*/ 2173279 w 2822440"/>
              <a:gd name="connsiteY4" fmla="*/ 0 h 938808"/>
              <a:gd name="connsiteX5" fmla="*/ 2822440 w 2822440"/>
              <a:gd name="connsiteY5" fmla="*/ 0 h 938808"/>
              <a:gd name="connsiteX6" fmla="*/ 2822440 w 2822440"/>
              <a:gd name="connsiteY6" fmla="*/ 488180 h 938808"/>
              <a:gd name="connsiteX7" fmla="*/ 2822440 w 2822440"/>
              <a:gd name="connsiteY7" fmla="*/ 938808 h 938808"/>
              <a:gd name="connsiteX8" fmla="*/ 2257952 w 2822440"/>
              <a:gd name="connsiteY8" fmla="*/ 938808 h 938808"/>
              <a:gd name="connsiteX9" fmla="*/ 1778137 w 2822440"/>
              <a:gd name="connsiteY9" fmla="*/ 938808 h 938808"/>
              <a:gd name="connsiteX10" fmla="*/ 1213649 w 2822440"/>
              <a:gd name="connsiteY10" fmla="*/ 938808 h 938808"/>
              <a:gd name="connsiteX11" fmla="*/ 649161 w 2822440"/>
              <a:gd name="connsiteY11" fmla="*/ 938808 h 938808"/>
              <a:gd name="connsiteX12" fmla="*/ 0 w 2822440"/>
              <a:gd name="connsiteY12" fmla="*/ 938808 h 938808"/>
              <a:gd name="connsiteX13" fmla="*/ 0 w 2822440"/>
              <a:gd name="connsiteY13" fmla="*/ 450628 h 938808"/>
              <a:gd name="connsiteX14" fmla="*/ 0 w 2822440"/>
              <a:gd name="connsiteY14" fmla="*/ 0 h 93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2440" h="938808" extrusionOk="0">
                <a:moveTo>
                  <a:pt x="0" y="0"/>
                </a:moveTo>
                <a:cubicBezTo>
                  <a:pt x="229947" y="-61123"/>
                  <a:pt x="320212" y="11184"/>
                  <a:pt x="536264" y="0"/>
                </a:cubicBezTo>
                <a:cubicBezTo>
                  <a:pt x="752316" y="-11184"/>
                  <a:pt x="874247" y="4384"/>
                  <a:pt x="1016078" y="0"/>
                </a:cubicBezTo>
                <a:cubicBezTo>
                  <a:pt x="1157909" y="-4384"/>
                  <a:pt x="1361931" y="24630"/>
                  <a:pt x="1637015" y="0"/>
                </a:cubicBezTo>
                <a:cubicBezTo>
                  <a:pt x="1912099" y="-24630"/>
                  <a:pt x="2054123" y="7434"/>
                  <a:pt x="2173279" y="0"/>
                </a:cubicBezTo>
                <a:cubicBezTo>
                  <a:pt x="2292435" y="-7434"/>
                  <a:pt x="2610050" y="4227"/>
                  <a:pt x="2822440" y="0"/>
                </a:cubicBezTo>
                <a:cubicBezTo>
                  <a:pt x="2824127" y="175994"/>
                  <a:pt x="2781724" y="244378"/>
                  <a:pt x="2822440" y="488180"/>
                </a:cubicBezTo>
                <a:cubicBezTo>
                  <a:pt x="2863156" y="731982"/>
                  <a:pt x="2806865" y="782972"/>
                  <a:pt x="2822440" y="938808"/>
                </a:cubicBezTo>
                <a:cubicBezTo>
                  <a:pt x="2620720" y="943837"/>
                  <a:pt x="2419694" y="906857"/>
                  <a:pt x="2257952" y="938808"/>
                </a:cubicBezTo>
                <a:cubicBezTo>
                  <a:pt x="2096210" y="970759"/>
                  <a:pt x="1879049" y="932169"/>
                  <a:pt x="1778137" y="938808"/>
                </a:cubicBezTo>
                <a:cubicBezTo>
                  <a:pt x="1677226" y="945447"/>
                  <a:pt x="1436581" y="912225"/>
                  <a:pt x="1213649" y="938808"/>
                </a:cubicBezTo>
                <a:cubicBezTo>
                  <a:pt x="990717" y="965391"/>
                  <a:pt x="838598" y="900510"/>
                  <a:pt x="649161" y="938808"/>
                </a:cubicBezTo>
                <a:cubicBezTo>
                  <a:pt x="459724" y="977106"/>
                  <a:pt x="286789" y="887084"/>
                  <a:pt x="0" y="938808"/>
                </a:cubicBezTo>
                <a:cubicBezTo>
                  <a:pt x="-49516" y="803777"/>
                  <a:pt x="44458" y="592984"/>
                  <a:pt x="0" y="450628"/>
                </a:cubicBezTo>
                <a:cubicBezTo>
                  <a:pt x="-44458" y="308272"/>
                  <a:pt x="1101" y="168720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182BD630-5340-4A16-B8C8-3C5877831A45}"/>
              </a:ext>
            </a:extLst>
          </p:cNvPr>
          <p:cNvSpPr txBox="1">
            <a:spLocks/>
          </p:cNvSpPr>
          <p:nvPr/>
        </p:nvSpPr>
        <p:spPr>
          <a:xfrm>
            <a:off x="739877" y="1698580"/>
            <a:ext cx="2395925" cy="66239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b="1" dirty="0">
                <a:solidFill>
                  <a:schemeClr val="tx1"/>
                </a:solidFill>
                <a:latin typeface="Roboto" panose="02000000000000000000"/>
              </a:rPr>
              <a:t>VCTK Corpus</a:t>
            </a:r>
            <a:r>
              <a:rPr lang="en-US" sz="1600" dirty="0">
                <a:solidFill>
                  <a:schemeClr val="tx1"/>
                </a:solidFill>
                <a:latin typeface="Roboto" panose="02000000000000000000"/>
              </a:rPr>
              <a:t>: 44 hours of speech data uttered by 109 English speakers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A7CE81B7-E5DA-4DC5-AF81-69B2F440A527}"/>
              </a:ext>
            </a:extLst>
          </p:cNvPr>
          <p:cNvSpPr txBox="1">
            <a:spLocks/>
          </p:cNvSpPr>
          <p:nvPr/>
        </p:nvSpPr>
        <p:spPr>
          <a:xfrm>
            <a:off x="9147868" y="1698580"/>
            <a:ext cx="2395925" cy="66239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just">
              <a:spcBef>
                <a:spcPts val="0"/>
              </a:spcBef>
            </a:pPr>
            <a:r>
              <a:rPr lang="it-IT" sz="1600" dirty="0" err="1">
                <a:solidFill>
                  <a:prstClr val="black"/>
                </a:solidFill>
                <a:latin typeface="Roboto" panose="02000000000000000000"/>
                <a:ea typeface="+mn-ea"/>
                <a:cs typeface="+mn-cs"/>
              </a:rPr>
              <a:t>Approx</a:t>
            </a:r>
            <a:r>
              <a:rPr lang="it-IT" sz="1600" dirty="0">
                <a:solidFill>
                  <a:prstClr val="black"/>
                </a:solidFill>
                <a:latin typeface="Roboto" panose="02000000000000000000"/>
                <a:ea typeface="+mn-ea"/>
                <a:cs typeface="+mn-cs"/>
              </a:rPr>
              <a:t>. </a:t>
            </a:r>
            <a:r>
              <a:rPr lang="it-IT" sz="1600" b="1" dirty="0">
                <a:solidFill>
                  <a:prstClr val="black"/>
                </a:solidFill>
                <a:latin typeface="Roboto" panose="02000000000000000000"/>
                <a:ea typeface="+mn-ea"/>
                <a:cs typeface="+mn-cs"/>
              </a:rPr>
              <a:t>35M </a:t>
            </a:r>
            <a:r>
              <a:rPr lang="it-IT" sz="1600" b="1" dirty="0" err="1">
                <a:solidFill>
                  <a:prstClr val="black"/>
                </a:solidFill>
                <a:latin typeface="Roboto" panose="02000000000000000000"/>
                <a:ea typeface="+mn-ea"/>
                <a:cs typeface="+mn-cs"/>
              </a:rPr>
              <a:t>parameters</a:t>
            </a:r>
            <a:endParaRPr lang="en-US" sz="1600" b="1" dirty="0">
              <a:solidFill>
                <a:prstClr val="black"/>
              </a:solidFill>
              <a:latin typeface="Roboto" panose="02000000000000000000"/>
              <a:ea typeface="+mn-ea"/>
              <a:cs typeface="+mn-cs"/>
            </a:endParaRPr>
          </a:p>
        </p:txBody>
      </p:sp>
      <p:sp>
        <p:nvSpPr>
          <p:cNvPr id="42" name="Oval 59">
            <a:extLst>
              <a:ext uri="{FF2B5EF4-FFF2-40B4-BE49-F238E27FC236}">
                <a16:creationId xmlns:a16="http://schemas.microsoft.com/office/drawing/2014/main" id="{B34756AC-D48A-485E-BDA0-77D1E937FBD8}"/>
              </a:ext>
            </a:extLst>
          </p:cNvPr>
          <p:cNvSpPr/>
          <p:nvPr/>
        </p:nvSpPr>
        <p:spPr>
          <a:xfrm>
            <a:off x="3519950" y="1560554"/>
            <a:ext cx="938937" cy="938807"/>
          </a:xfrm>
          <a:prstGeom prst="ellipse">
            <a:avLst/>
          </a:prstGeom>
          <a:solidFill>
            <a:srgbClr val="494B69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Dataset</a:t>
            </a:r>
          </a:p>
        </p:txBody>
      </p:sp>
      <p:cxnSp>
        <p:nvCxnSpPr>
          <p:cNvPr id="44" name="Straight Connector 60">
            <a:extLst>
              <a:ext uri="{FF2B5EF4-FFF2-40B4-BE49-F238E27FC236}">
                <a16:creationId xmlns:a16="http://schemas.microsoft.com/office/drawing/2014/main" id="{4798CD73-0DA3-4FB8-85E3-986D302A16EE}"/>
              </a:ext>
            </a:extLst>
          </p:cNvPr>
          <p:cNvCxnSpPr>
            <a:cxnSpLocks/>
            <a:stCxn id="42" idx="5"/>
          </p:cNvCxnSpPr>
          <p:nvPr/>
        </p:nvCxnSpPr>
        <p:spPr>
          <a:xfrm>
            <a:off x="4321383" y="2361876"/>
            <a:ext cx="679519" cy="508599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45" name="Oval 59">
            <a:extLst>
              <a:ext uri="{FF2B5EF4-FFF2-40B4-BE49-F238E27FC236}">
                <a16:creationId xmlns:a16="http://schemas.microsoft.com/office/drawing/2014/main" id="{BA9D17D4-F5D4-47E6-AD32-E48BFFE4614D}"/>
              </a:ext>
            </a:extLst>
          </p:cNvPr>
          <p:cNvSpPr/>
          <p:nvPr/>
        </p:nvSpPr>
        <p:spPr>
          <a:xfrm>
            <a:off x="7772943" y="1560554"/>
            <a:ext cx="938937" cy="938807"/>
          </a:xfrm>
          <a:prstGeom prst="ellipse">
            <a:avLst/>
          </a:prstGeom>
          <a:solidFill>
            <a:srgbClr val="9F5B7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FFFFFF"/>
                </a:solidFill>
                <a:latin typeface="Roboto"/>
              </a:rPr>
              <a:t>Size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47" name="Straight Connector 60">
            <a:extLst>
              <a:ext uri="{FF2B5EF4-FFF2-40B4-BE49-F238E27FC236}">
                <a16:creationId xmlns:a16="http://schemas.microsoft.com/office/drawing/2014/main" id="{0BC5389C-409B-48B0-886B-D02A01EFC0C4}"/>
              </a:ext>
            </a:extLst>
          </p:cNvPr>
          <p:cNvCxnSpPr>
            <a:cxnSpLocks/>
          </p:cNvCxnSpPr>
          <p:nvPr/>
        </p:nvCxnSpPr>
        <p:spPr>
          <a:xfrm flipV="1">
            <a:off x="7230928" y="2360975"/>
            <a:ext cx="679519" cy="50950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293D8793-6B76-4453-932D-EA2C033BA667}"/>
              </a:ext>
            </a:extLst>
          </p:cNvPr>
          <p:cNvSpPr txBox="1">
            <a:spLocks/>
          </p:cNvSpPr>
          <p:nvPr/>
        </p:nvSpPr>
        <p:spPr>
          <a:xfrm>
            <a:off x="402199" y="793836"/>
            <a:ext cx="1680602" cy="21200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b="0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/>
                <a:cs typeface="+mn-cs"/>
              </a:rPr>
              <a:t>Papers overview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66903D8D-417D-486D-9819-96BE30E898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9117">
            <a:off x="1405853" y="2826648"/>
            <a:ext cx="877074" cy="82672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13C44D0-992B-4443-AA05-16788E5EB90B}"/>
              </a:ext>
            </a:extLst>
          </p:cNvPr>
          <p:cNvSpPr/>
          <p:nvPr/>
        </p:nvSpPr>
        <p:spPr>
          <a:xfrm>
            <a:off x="1117567" y="4384221"/>
            <a:ext cx="1543663" cy="726998"/>
          </a:xfrm>
          <a:custGeom>
            <a:avLst/>
            <a:gdLst>
              <a:gd name="connsiteX0" fmla="*/ 0 w 1543663"/>
              <a:gd name="connsiteY0" fmla="*/ 0 h 726998"/>
              <a:gd name="connsiteX1" fmla="*/ 499118 w 1543663"/>
              <a:gd name="connsiteY1" fmla="*/ 0 h 726998"/>
              <a:gd name="connsiteX2" fmla="*/ 967362 w 1543663"/>
              <a:gd name="connsiteY2" fmla="*/ 0 h 726998"/>
              <a:gd name="connsiteX3" fmla="*/ 1543663 w 1543663"/>
              <a:gd name="connsiteY3" fmla="*/ 0 h 726998"/>
              <a:gd name="connsiteX4" fmla="*/ 1543663 w 1543663"/>
              <a:gd name="connsiteY4" fmla="*/ 356229 h 726998"/>
              <a:gd name="connsiteX5" fmla="*/ 1543663 w 1543663"/>
              <a:gd name="connsiteY5" fmla="*/ 726998 h 726998"/>
              <a:gd name="connsiteX6" fmla="*/ 1059982 w 1543663"/>
              <a:gd name="connsiteY6" fmla="*/ 726998 h 726998"/>
              <a:gd name="connsiteX7" fmla="*/ 576301 w 1543663"/>
              <a:gd name="connsiteY7" fmla="*/ 726998 h 726998"/>
              <a:gd name="connsiteX8" fmla="*/ 0 w 1543663"/>
              <a:gd name="connsiteY8" fmla="*/ 726998 h 726998"/>
              <a:gd name="connsiteX9" fmla="*/ 0 w 1543663"/>
              <a:gd name="connsiteY9" fmla="*/ 385309 h 726998"/>
              <a:gd name="connsiteX10" fmla="*/ 0 w 1543663"/>
              <a:gd name="connsiteY10" fmla="*/ 0 h 72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3663" h="726998" extrusionOk="0">
                <a:moveTo>
                  <a:pt x="0" y="0"/>
                </a:moveTo>
                <a:cubicBezTo>
                  <a:pt x="244784" y="-37412"/>
                  <a:pt x="394296" y="26139"/>
                  <a:pt x="499118" y="0"/>
                </a:cubicBezTo>
                <a:cubicBezTo>
                  <a:pt x="603940" y="-26139"/>
                  <a:pt x="751662" y="11677"/>
                  <a:pt x="967362" y="0"/>
                </a:cubicBezTo>
                <a:cubicBezTo>
                  <a:pt x="1183062" y="-11677"/>
                  <a:pt x="1364234" y="17334"/>
                  <a:pt x="1543663" y="0"/>
                </a:cubicBezTo>
                <a:cubicBezTo>
                  <a:pt x="1583467" y="173567"/>
                  <a:pt x="1531683" y="205673"/>
                  <a:pt x="1543663" y="356229"/>
                </a:cubicBezTo>
                <a:cubicBezTo>
                  <a:pt x="1555643" y="506785"/>
                  <a:pt x="1507607" y="639982"/>
                  <a:pt x="1543663" y="726998"/>
                </a:cubicBezTo>
                <a:cubicBezTo>
                  <a:pt x="1336672" y="783014"/>
                  <a:pt x="1207140" y="705492"/>
                  <a:pt x="1059982" y="726998"/>
                </a:cubicBezTo>
                <a:cubicBezTo>
                  <a:pt x="912824" y="748504"/>
                  <a:pt x="686867" y="672474"/>
                  <a:pt x="576301" y="726998"/>
                </a:cubicBezTo>
                <a:cubicBezTo>
                  <a:pt x="465735" y="781522"/>
                  <a:pt x="278308" y="700504"/>
                  <a:pt x="0" y="726998"/>
                </a:cubicBezTo>
                <a:cubicBezTo>
                  <a:pt x="-2463" y="617897"/>
                  <a:pt x="15832" y="518774"/>
                  <a:pt x="0" y="385309"/>
                </a:cubicBezTo>
                <a:cubicBezTo>
                  <a:pt x="-15832" y="251844"/>
                  <a:pt x="4712" y="78592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F5B0F2D9-6D9E-4F80-83BC-EB28AB1B2D36}"/>
              </a:ext>
            </a:extLst>
          </p:cNvPr>
          <p:cNvSpPr txBox="1">
            <a:spLocks/>
          </p:cNvSpPr>
          <p:nvPr/>
        </p:nvSpPr>
        <p:spPr>
          <a:xfrm>
            <a:off x="1200726" y="4513682"/>
            <a:ext cx="1342924" cy="46807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tx1"/>
                </a:solidFill>
                <a:latin typeface="Roboto" panose="02000000000000000000"/>
              </a:rPr>
              <a:t>40 speakers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692E4701-19B3-47E1-AED0-CA8A9AA7A097}"/>
              </a:ext>
            </a:extLst>
          </p:cNvPr>
          <p:cNvSpPr/>
          <p:nvPr/>
        </p:nvSpPr>
        <p:spPr>
          <a:xfrm>
            <a:off x="8960311" y="4468940"/>
            <a:ext cx="2719200" cy="710542"/>
          </a:xfrm>
          <a:custGeom>
            <a:avLst/>
            <a:gdLst>
              <a:gd name="connsiteX0" fmla="*/ 0 w 2719200"/>
              <a:gd name="connsiteY0" fmla="*/ 0 h 710542"/>
              <a:gd name="connsiteX1" fmla="*/ 516648 w 2719200"/>
              <a:gd name="connsiteY1" fmla="*/ 0 h 710542"/>
              <a:gd name="connsiteX2" fmla="*/ 978912 w 2719200"/>
              <a:gd name="connsiteY2" fmla="*/ 0 h 710542"/>
              <a:gd name="connsiteX3" fmla="*/ 1577136 w 2719200"/>
              <a:gd name="connsiteY3" fmla="*/ 0 h 710542"/>
              <a:gd name="connsiteX4" fmla="*/ 2093784 w 2719200"/>
              <a:gd name="connsiteY4" fmla="*/ 0 h 710542"/>
              <a:gd name="connsiteX5" fmla="*/ 2719200 w 2719200"/>
              <a:gd name="connsiteY5" fmla="*/ 0 h 710542"/>
              <a:gd name="connsiteX6" fmla="*/ 2719200 w 2719200"/>
              <a:gd name="connsiteY6" fmla="*/ 369482 h 710542"/>
              <a:gd name="connsiteX7" fmla="*/ 2719200 w 2719200"/>
              <a:gd name="connsiteY7" fmla="*/ 710542 h 710542"/>
              <a:gd name="connsiteX8" fmla="*/ 2175360 w 2719200"/>
              <a:gd name="connsiteY8" fmla="*/ 710542 h 710542"/>
              <a:gd name="connsiteX9" fmla="*/ 1713096 w 2719200"/>
              <a:gd name="connsiteY9" fmla="*/ 710542 h 710542"/>
              <a:gd name="connsiteX10" fmla="*/ 1169256 w 2719200"/>
              <a:gd name="connsiteY10" fmla="*/ 710542 h 710542"/>
              <a:gd name="connsiteX11" fmla="*/ 625416 w 2719200"/>
              <a:gd name="connsiteY11" fmla="*/ 710542 h 710542"/>
              <a:gd name="connsiteX12" fmla="*/ 0 w 2719200"/>
              <a:gd name="connsiteY12" fmla="*/ 710542 h 710542"/>
              <a:gd name="connsiteX13" fmla="*/ 0 w 2719200"/>
              <a:gd name="connsiteY13" fmla="*/ 341060 h 710542"/>
              <a:gd name="connsiteX14" fmla="*/ 0 w 2719200"/>
              <a:gd name="connsiteY14" fmla="*/ 0 h 71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19200" h="710542" extrusionOk="0">
                <a:moveTo>
                  <a:pt x="0" y="0"/>
                </a:moveTo>
                <a:cubicBezTo>
                  <a:pt x="139005" y="-25380"/>
                  <a:pt x="297365" y="39861"/>
                  <a:pt x="516648" y="0"/>
                </a:cubicBezTo>
                <a:cubicBezTo>
                  <a:pt x="735931" y="-39861"/>
                  <a:pt x="872307" y="14677"/>
                  <a:pt x="978912" y="0"/>
                </a:cubicBezTo>
                <a:cubicBezTo>
                  <a:pt x="1085517" y="-14677"/>
                  <a:pt x="1309146" y="15292"/>
                  <a:pt x="1577136" y="0"/>
                </a:cubicBezTo>
                <a:cubicBezTo>
                  <a:pt x="1845126" y="-15292"/>
                  <a:pt x="1951066" y="26198"/>
                  <a:pt x="2093784" y="0"/>
                </a:cubicBezTo>
                <a:cubicBezTo>
                  <a:pt x="2236502" y="-26198"/>
                  <a:pt x="2536783" y="54218"/>
                  <a:pt x="2719200" y="0"/>
                </a:cubicBezTo>
                <a:cubicBezTo>
                  <a:pt x="2747246" y="177604"/>
                  <a:pt x="2678038" y="222867"/>
                  <a:pt x="2719200" y="369482"/>
                </a:cubicBezTo>
                <a:cubicBezTo>
                  <a:pt x="2760362" y="516097"/>
                  <a:pt x="2715940" y="617799"/>
                  <a:pt x="2719200" y="710542"/>
                </a:cubicBezTo>
                <a:cubicBezTo>
                  <a:pt x="2564384" y="757464"/>
                  <a:pt x="2399105" y="658041"/>
                  <a:pt x="2175360" y="710542"/>
                </a:cubicBezTo>
                <a:cubicBezTo>
                  <a:pt x="1951615" y="763043"/>
                  <a:pt x="1854264" y="682628"/>
                  <a:pt x="1713096" y="710542"/>
                </a:cubicBezTo>
                <a:cubicBezTo>
                  <a:pt x="1571928" y="738456"/>
                  <a:pt x="1285249" y="647898"/>
                  <a:pt x="1169256" y="710542"/>
                </a:cubicBezTo>
                <a:cubicBezTo>
                  <a:pt x="1053263" y="773186"/>
                  <a:pt x="746844" y="699836"/>
                  <a:pt x="625416" y="710542"/>
                </a:cubicBezTo>
                <a:cubicBezTo>
                  <a:pt x="503988" y="721248"/>
                  <a:pt x="155042" y="645517"/>
                  <a:pt x="0" y="710542"/>
                </a:cubicBezTo>
                <a:cubicBezTo>
                  <a:pt x="-417" y="611789"/>
                  <a:pt x="21087" y="474265"/>
                  <a:pt x="0" y="341060"/>
                </a:cubicBezTo>
                <a:cubicBezTo>
                  <a:pt x="-21087" y="207855"/>
                  <a:pt x="31771" y="165103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D8707C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99E1EF9C-B71B-43FD-BC3B-D6464C1FF035}"/>
              </a:ext>
            </a:extLst>
          </p:cNvPr>
          <p:cNvSpPr/>
          <p:nvPr/>
        </p:nvSpPr>
        <p:spPr>
          <a:xfrm>
            <a:off x="142174" y="3767944"/>
            <a:ext cx="3790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Roboto" panose="02000000000000000000"/>
              </a:rPr>
              <a:t>Sampling</a:t>
            </a:r>
            <a:r>
              <a:rPr lang="en-US" sz="1400" dirty="0">
                <a:solidFill>
                  <a:srgbClr val="222222"/>
                </a:solidFill>
                <a:latin typeface="Roboto" panose="02000000000000000000"/>
              </a:rPr>
              <a:t> </a:t>
            </a:r>
            <a:r>
              <a:rPr lang="en-US" sz="1400" dirty="0">
                <a:solidFill>
                  <a:srgbClr val="000000"/>
                </a:solidFill>
                <a:latin typeface="Roboto" panose="02000000000000000000"/>
              </a:rPr>
              <a:t>procedure</a:t>
            </a:r>
            <a:r>
              <a:rPr lang="en-US" sz="1400" dirty="0">
                <a:solidFill>
                  <a:srgbClr val="222222"/>
                </a:solidFill>
                <a:latin typeface="Roboto" panose="02000000000000000000"/>
              </a:rPr>
              <a:t> </a:t>
            </a:r>
            <a:r>
              <a:rPr lang="en-US" sz="1400" dirty="0">
                <a:solidFill>
                  <a:srgbClr val="000000"/>
                </a:solidFill>
                <a:latin typeface="Roboto" panose="02000000000000000000"/>
              </a:rPr>
              <a:t>with gender</a:t>
            </a:r>
            <a:r>
              <a:rPr lang="en-US" sz="1400" dirty="0">
                <a:solidFill>
                  <a:srgbClr val="222222"/>
                </a:solidFill>
                <a:latin typeface="Roboto" panose="02000000000000000000"/>
              </a:rPr>
              <a:t> </a:t>
            </a:r>
            <a:r>
              <a:rPr lang="en-US" sz="1400" dirty="0">
                <a:solidFill>
                  <a:srgbClr val="000000"/>
                </a:solidFill>
                <a:latin typeface="Roboto" panose="02000000000000000000"/>
              </a:rPr>
              <a:t>stratification</a:t>
            </a:r>
            <a:r>
              <a:rPr lang="en-US" sz="1400" dirty="0">
                <a:solidFill>
                  <a:srgbClr val="222222"/>
                </a:solidFill>
                <a:latin typeface="Roboto" panose="02000000000000000000"/>
              </a:rPr>
              <a:t> </a:t>
            </a:r>
            <a:endParaRPr lang="it-IT" sz="1400" dirty="0">
              <a:latin typeface="Roboto" panose="02000000000000000000"/>
            </a:endParaRP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3F9D3932-0784-412E-B088-9F683103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9117">
            <a:off x="9909073" y="2799852"/>
            <a:ext cx="877074" cy="826727"/>
          </a:xfrm>
          <a:prstGeom prst="rect">
            <a:avLst/>
          </a:prstGeom>
        </p:spPr>
      </p:pic>
      <p:sp>
        <p:nvSpPr>
          <p:cNvPr id="59" name="Rettangolo 58">
            <a:extLst>
              <a:ext uri="{FF2B5EF4-FFF2-40B4-BE49-F238E27FC236}">
                <a16:creationId xmlns:a16="http://schemas.microsoft.com/office/drawing/2014/main" id="{9C2AF107-82C8-44B7-9001-2CED60212772}"/>
              </a:ext>
            </a:extLst>
          </p:cNvPr>
          <p:cNvSpPr/>
          <p:nvPr/>
        </p:nvSpPr>
        <p:spPr>
          <a:xfrm>
            <a:off x="9165543" y="3767944"/>
            <a:ext cx="2378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Roboto" panose="02000000000000000000"/>
              </a:rPr>
              <a:t>Dimensionality reduction</a:t>
            </a:r>
            <a:endParaRPr lang="it-IT" sz="1400" dirty="0">
              <a:latin typeface="Roboto" panose="02000000000000000000"/>
            </a:endParaRP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159026EB-B179-4FA7-90D7-DA99EF7B6474}"/>
              </a:ext>
            </a:extLst>
          </p:cNvPr>
          <p:cNvSpPr/>
          <p:nvPr/>
        </p:nvSpPr>
        <p:spPr>
          <a:xfrm>
            <a:off x="9147868" y="467585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Bef>
                <a:spcPts val="0"/>
              </a:spcBef>
            </a:pPr>
            <a:r>
              <a:rPr lang="it-IT" sz="1600" dirty="0" err="1">
                <a:solidFill>
                  <a:prstClr val="black"/>
                </a:solidFill>
                <a:latin typeface="Roboto" panose="02000000000000000000"/>
              </a:rPr>
              <a:t>Approx</a:t>
            </a:r>
            <a:r>
              <a:rPr lang="it-IT" sz="1600" dirty="0">
                <a:solidFill>
                  <a:prstClr val="black"/>
                </a:solidFill>
                <a:latin typeface="Roboto" panose="02000000000000000000"/>
              </a:rPr>
              <a:t>. </a:t>
            </a:r>
            <a:r>
              <a:rPr lang="it-IT" sz="1600" b="1" dirty="0">
                <a:solidFill>
                  <a:prstClr val="black"/>
                </a:solidFill>
                <a:latin typeface="Roboto" panose="02000000000000000000"/>
              </a:rPr>
              <a:t>22M </a:t>
            </a:r>
            <a:r>
              <a:rPr lang="it-IT" sz="1600" b="1" dirty="0" err="1">
                <a:solidFill>
                  <a:prstClr val="black"/>
                </a:solidFill>
                <a:latin typeface="Roboto" panose="02000000000000000000"/>
              </a:rPr>
              <a:t>parameters</a:t>
            </a:r>
            <a:endParaRPr lang="en-US" sz="1600" b="1" dirty="0">
              <a:solidFill>
                <a:prstClr val="black"/>
              </a:solidFill>
              <a:latin typeface="Roboto" panose="02000000000000000000"/>
            </a:endParaRP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F59CD2E0-C2B4-4C48-A4B2-228905E2B8F1}"/>
              </a:ext>
            </a:extLst>
          </p:cNvPr>
          <p:cNvSpPr/>
          <p:nvPr/>
        </p:nvSpPr>
        <p:spPr>
          <a:xfrm>
            <a:off x="8940894" y="1698580"/>
            <a:ext cx="2719200" cy="710542"/>
          </a:xfrm>
          <a:custGeom>
            <a:avLst/>
            <a:gdLst>
              <a:gd name="connsiteX0" fmla="*/ 0 w 2719200"/>
              <a:gd name="connsiteY0" fmla="*/ 0 h 710542"/>
              <a:gd name="connsiteX1" fmla="*/ 516648 w 2719200"/>
              <a:gd name="connsiteY1" fmla="*/ 0 h 710542"/>
              <a:gd name="connsiteX2" fmla="*/ 978912 w 2719200"/>
              <a:gd name="connsiteY2" fmla="*/ 0 h 710542"/>
              <a:gd name="connsiteX3" fmla="*/ 1577136 w 2719200"/>
              <a:gd name="connsiteY3" fmla="*/ 0 h 710542"/>
              <a:gd name="connsiteX4" fmla="*/ 2093784 w 2719200"/>
              <a:gd name="connsiteY4" fmla="*/ 0 h 710542"/>
              <a:gd name="connsiteX5" fmla="*/ 2719200 w 2719200"/>
              <a:gd name="connsiteY5" fmla="*/ 0 h 710542"/>
              <a:gd name="connsiteX6" fmla="*/ 2719200 w 2719200"/>
              <a:gd name="connsiteY6" fmla="*/ 369482 h 710542"/>
              <a:gd name="connsiteX7" fmla="*/ 2719200 w 2719200"/>
              <a:gd name="connsiteY7" fmla="*/ 710542 h 710542"/>
              <a:gd name="connsiteX8" fmla="*/ 2175360 w 2719200"/>
              <a:gd name="connsiteY8" fmla="*/ 710542 h 710542"/>
              <a:gd name="connsiteX9" fmla="*/ 1713096 w 2719200"/>
              <a:gd name="connsiteY9" fmla="*/ 710542 h 710542"/>
              <a:gd name="connsiteX10" fmla="*/ 1169256 w 2719200"/>
              <a:gd name="connsiteY10" fmla="*/ 710542 h 710542"/>
              <a:gd name="connsiteX11" fmla="*/ 625416 w 2719200"/>
              <a:gd name="connsiteY11" fmla="*/ 710542 h 710542"/>
              <a:gd name="connsiteX12" fmla="*/ 0 w 2719200"/>
              <a:gd name="connsiteY12" fmla="*/ 710542 h 710542"/>
              <a:gd name="connsiteX13" fmla="*/ 0 w 2719200"/>
              <a:gd name="connsiteY13" fmla="*/ 341060 h 710542"/>
              <a:gd name="connsiteX14" fmla="*/ 0 w 2719200"/>
              <a:gd name="connsiteY14" fmla="*/ 0 h 71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19200" h="710542" extrusionOk="0">
                <a:moveTo>
                  <a:pt x="0" y="0"/>
                </a:moveTo>
                <a:cubicBezTo>
                  <a:pt x="139005" y="-25380"/>
                  <a:pt x="297365" y="39861"/>
                  <a:pt x="516648" y="0"/>
                </a:cubicBezTo>
                <a:cubicBezTo>
                  <a:pt x="735931" y="-39861"/>
                  <a:pt x="872307" y="14677"/>
                  <a:pt x="978912" y="0"/>
                </a:cubicBezTo>
                <a:cubicBezTo>
                  <a:pt x="1085517" y="-14677"/>
                  <a:pt x="1309146" y="15292"/>
                  <a:pt x="1577136" y="0"/>
                </a:cubicBezTo>
                <a:cubicBezTo>
                  <a:pt x="1845126" y="-15292"/>
                  <a:pt x="1951066" y="26198"/>
                  <a:pt x="2093784" y="0"/>
                </a:cubicBezTo>
                <a:cubicBezTo>
                  <a:pt x="2236502" y="-26198"/>
                  <a:pt x="2536783" y="54218"/>
                  <a:pt x="2719200" y="0"/>
                </a:cubicBezTo>
                <a:cubicBezTo>
                  <a:pt x="2747246" y="177604"/>
                  <a:pt x="2678038" y="222867"/>
                  <a:pt x="2719200" y="369482"/>
                </a:cubicBezTo>
                <a:cubicBezTo>
                  <a:pt x="2760362" y="516097"/>
                  <a:pt x="2715940" y="617799"/>
                  <a:pt x="2719200" y="710542"/>
                </a:cubicBezTo>
                <a:cubicBezTo>
                  <a:pt x="2564384" y="757464"/>
                  <a:pt x="2399105" y="658041"/>
                  <a:pt x="2175360" y="710542"/>
                </a:cubicBezTo>
                <a:cubicBezTo>
                  <a:pt x="1951615" y="763043"/>
                  <a:pt x="1854264" y="682628"/>
                  <a:pt x="1713096" y="710542"/>
                </a:cubicBezTo>
                <a:cubicBezTo>
                  <a:pt x="1571928" y="738456"/>
                  <a:pt x="1285249" y="647898"/>
                  <a:pt x="1169256" y="710542"/>
                </a:cubicBezTo>
                <a:cubicBezTo>
                  <a:pt x="1053263" y="773186"/>
                  <a:pt x="746844" y="699836"/>
                  <a:pt x="625416" y="710542"/>
                </a:cubicBezTo>
                <a:cubicBezTo>
                  <a:pt x="503988" y="721248"/>
                  <a:pt x="155042" y="645517"/>
                  <a:pt x="0" y="710542"/>
                </a:cubicBezTo>
                <a:cubicBezTo>
                  <a:pt x="-417" y="611789"/>
                  <a:pt x="21087" y="474265"/>
                  <a:pt x="0" y="341060"/>
                </a:cubicBezTo>
                <a:cubicBezTo>
                  <a:pt x="-21087" y="207855"/>
                  <a:pt x="31771" y="165103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9F5B72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C389BB-F900-413A-A9D8-320F1E01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2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6" grpId="0" animBg="1"/>
      <p:bldP spid="57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Experimental setup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165993B-AB45-4758-98D1-9F2767A10157}"/>
              </a:ext>
            </a:extLst>
          </p:cNvPr>
          <p:cNvSpPr txBox="1">
            <a:spLocks/>
          </p:cNvSpPr>
          <p:nvPr/>
        </p:nvSpPr>
        <p:spPr>
          <a:xfrm>
            <a:off x="402198" y="793836"/>
            <a:ext cx="2855907" cy="17494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b="0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/>
                <a:cs typeface="+mn-cs"/>
              </a:rPr>
              <a:t>Data preparation</a:t>
            </a:r>
          </a:p>
        </p:txBody>
      </p:sp>
      <p:grpSp>
        <p:nvGrpSpPr>
          <p:cNvPr id="78" name="Group 39">
            <a:extLst>
              <a:ext uri="{FF2B5EF4-FFF2-40B4-BE49-F238E27FC236}">
                <a16:creationId xmlns:a16="http://schemas.microsoft.com/office/drawing/2014/main" id="{B03F6495-6F4B-4536-905D-BBFE94A54F5A}"/>
              </a:ext>
            </a:extLst>
          </p:cNvPr>
          <p:cNvGrpSpPr/>
          <p:nvPr/>
        </p:nvGrpSpPr>
        <p:grpSpPr>
          <a:xfrm>
            <a:off x="3077976" y="2909029"/>
            <a:ext cx="1870039" cy="1768433"/>
            <a:chOff x="1752600" y="2038350"/>
            <a:chExt cx="1604846" cy="1517650"/>
          </a:xfrm>
          <a:solidFill>
            <a:srgbClr val="695D7A"/>
          </a:solidFill>
        </p:grpSpPr>
        <p:sp>
          <p:nvSpPr>
            <p:cNvPr id="79" name="Block Arc 40">
              <a:extLst>
                <a:ext uri="{FF2B5EF4-FFF2-40B4-BE49-F238E27FC236}">
                  <a16:creationId xmlns:a16="http://schemas.microsoft.com/office/drawing/2014/main" id="{A3A5684F-92C1-4F8B-AED2-12C63DCD5DFE}"/>
                </a:ext>
              </a:extLst>
            </p:cNvPr>
            <p:cNvSpPr/>
            <p:nvPr/>
          </p:nvSpPr>
          <p:spPr bwMode="auto">
            <a:xfrm>
              <a:off x="1752600" y="2038350"/>
              <a:ext cx="1517650" cy="1517650"/>
            </a:xfrm>
            <a:prstGeom prst="blockArc">
              <a:avLst>
                <a:gd name="adj1" fmla="val 3555861"/>
                <a:gd name="adj2" fmla="val 19907927"/>
                <a:gd name="adj3" fmla="val 11294"/>
              </a:avLst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95D7A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80" name="Isosceles Triangle 41">
              <a:extLst>
                <a:ext uri="{FF2B5EF4-FFF2-40B4-BE49-F238E27FC236}">
                  <a16:creationId xmlns:a16="http://schemas.microsoft.com/office/drawing/2014/main" id="{245A419C-B259-429A-BB1E-656DA113DA8C}"/>
                </a:ext>
              </a:extLst>
            </p:cNvPr>
            <p:cNvSpPr/>
            <p:nvPr/>
          </p:nvSpPr>
          <p:spPr bwMode="auto">
            <a:xfrm rot="9090263">
              <a:off x="2949493" y="2463183"/>
              <a:ext cx="407953" cy="237388"/>
            </a:xfrm>
            <a:prstGeom prst="triangle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95D7A"/>
                </a:solidFill>
                <a:effectLst/>
                <a:uLnTx/>
                <a:uFillTx/>
                <a:latin typeface="Roboto"/>
              </a:endParaRPr>
            </a:p>
          </p:txBody>
        </p:sp>
      </p:grpSp>
      <p:grpSp>
        <p:nvGrpSpPr>
          <p:cNvPr id="81" name="Group 42">
            <a:extLst>
              <a:ext uri="{FF2B5EF4-FFF2-40B4-BE49-F238E27FC236}">
                <a16:creationId xmlns:a16="http://schemas.microsoft.com/office/drawing/2014/main" id="{6923FDD1-0057-4B96-8ECD-FA1977743A23}"/>
              </a:ext>
            </a:extLst>
          </p:cNvPr>
          <p:cNvGrpSpPr/>
          <p:nvPr/>
        </p:nvGrpSpPr>
        <p:grpSpPr>
          <a:xfrm flipV="1">
            <a:off x="4518709" y="3047764"/>
            <a:ext cx="1870039" cy="1768433"/>
            <a:chOff x="3559423" y="2038350"/>
            <a:chExt cx="1604846" cy="1517650"/>
          </a:xfrm>
          <a:solidFill>
            <a:srgbClr val="9F5B72"/>
          </a:solidFill>
        </p:grpSpPr>
        <p:sp>
          <p:nvSpPr>
            <p:cNvPr id="82" name="Block Arc 43">
              <a:extLst>
                <a:ext uri="{FF2B5EF4-FFF2-40B4-BE49-F238E27FC236}">
                  <a16:creationId xmlns:a16="http://schemas.microsoft.com/office/drawing/2014/main" id="{EDFA963C-7F9C-4B9E-887A-7F67DBD6F82F}"/>
                </a:ext>
              </a:extLst>
            </p:cNvPr>
            <p:cNvSpPr/>
            <p:nvPr/>
          </p:nvSpPr>
          <p:spPr bwMode="auto"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83" name="Isosceles Triangle 44">
              <a:extLst>
                <a:ext uri="{FF2B5EF4-FFF2-40B4-BE49-F238E27FC236}">
                  <a16:creationId xmlns:a16="http://schemas.microsoft.com/office/drawing/2014/main" id="{5C474B24-3F5C-4F68-B2CF-58C7B9DC7BDF}"/>
                </a:ext>
              </a:extLst>
            </p:cNvPr>
            <p:cNvSpPr/>
            <p:nvPr/>
          </p:nvSpPr>
          <p:spPr bwMode="auto">
            <a:xfrm rot="9090263">
              <a:off x="4756316" y="2463183"/>
              <a:ext cx="407953" cy="237388"/>
            </a:xfrm>
            <a:prstGeom prst="triangle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Roboto"/>
              </a:endParaRPr>
            </a:p>
          </p:txBody>
        </p:sp>
      </p:grpSp>
      <p:grpSp>
        <p:nvGrpSpPr>
          <p:cNvPr id="84" name="Group 45">
            <a:extLst>
              <a:ext uri="{FF2B5EF4-FFF2-40B4-BE49-F238E27FC236}">
                <a16:creationId xmlns:a16="http://schemas.microsoft.com/office/drawing/2014/main" id="{55351262-6ADF-4D4A-8A7F-106AA0611161}"/>
              </a:ext>
            </a:extLst>
          </p:cNvPr>
          <p:cNvGrpSpPr/>
          <p:nvPr/>
        </p:nvGrpSpPr>
        <p:grpSpPr>
          <a:xfrm>
            <a:off x="5957222" y="2914572"/>
            <a:ext cx="1870039" cy="1768433"/>
            <a:chOff x="3559423" y="2038350"/>
            <a:chExt cx="1604846" cy="1517650"/>
          </a:xfrm>
          <a:solidFill>
            <a:srgbClr val="D8707C"/>
          </a:solidFill>
        </p:grpSpPr>
        <p:sp>
          <p:nvSpPr>
            <p:cNvPr id="85" name="Block Arc 46">
              <a:extLst>
                <a:ext uri="{FF2B5EF4-FFF2-40B4-BE49-F238E27FC236}">
                  <a16:creationId xmlns:a16="http://schemas.microsoft.com/office/drawing/2014/main" id="{FF418105-0754-4255-8F84-6D1D9D5D2431}"/>
                </a:ext>
              </a:extLst>
            </p:cNvPr>
            <p:cNvSpPr/>
            <p:nvPr/>
          </p:nvSpPr>
          <p:spPr bwMode="auto"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86" name="Isosceles Triangle 47">
              <a:extLst>
                <a:ext uri="{FF2B5EF4-FFF2-40B4-BE49-F238E27FC236}">
                  <a16:creationId xmlns:a16="http://schemas.microsoft.com/office/drawing/2014/main" id="{FF5A9B22-7BE7-4668-BE4B-781A31D6B85A}"/>
                </a:ext>
              </a:extLst>
            </p:cNvPr>
            <p:cNvSpPr/>
            <p:nvPr/>
          </p:nvSpPr>
          <p:spPr bwMode="auto">
            <a:xfrm rot="9090263">
              <a:off x="4756316" y="2463183"/>
              <a:ext cx="407953" cy="237388"/>
            </a:xfrm>
            <a:prstGeom prst="triangle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Roboto"/>
              </a:endParaRPr>
            </a:p>
          </p:txBody>
        </p:sp>
      </p:grpSp>
      <p:sp>
        <p:nvSpPr>
          <p:cNvPr id="91" name="Oval 52">
            <a:extLst>
              <a:ext uri="{FF2B5EF4-FFF2-40B4-BE49-F238E27FC236}">
                <a16:creationId xmlns:a16="http://schemas.microsoft.com/office/drawing/2014/main" id="{61F7CE2B-E1CB-416B-98BA-B4D23EBBA50A}"/>
              </a:ext>
            </a:extLst>
          </p:cNvPr>
          <p:cNvSpPr/>
          <p:nvPr/>
        </p:nvSpPr>
        <p:spPr>
          <a:xfrm>
            <a:off x="3447863" y="3290268"/>
            <a:ext cx="1005956" cy="1005955"/>
          </a:xfrm>
          <a:prstGeom prst="ellipse">
            <a:avLst/>
          </a:prstGeom>
          <a:solidFill>
            <a:srgbClr val="695D7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</a:p>
        </p:txBody>
      </p:sp>
      <p:sp>
        <p:nvSpPr>
          <p:cNvPr id="92" name="Oval 53">
            <a:extLst>
              <a:ext uri="{FF2B5EF4-FFF2-40B4-BE49-F238E27FC236}">
                <a16:creationId xmlns:a16="http://schemas.microsoft.com/office/drawing/2014/main" id="{561E2E00-BF09-4BC4-825F-3C4595D94BBD}"/>
              </a:ext>
            </a:extLst>
          </p:cNvPr>
          <p:cNvSpPr/>
          <p:nvPr/>
        </p:nvSpPr>
        <p:spPr>
          <a:xfrm>
            <a:off x="6308748" y="3290266"/>
            <a:ext cx="1005956" cy="1005955"/>
          </a:xfrm>
          <a:prstGeom prst="ellipse">
            <a:avLst/>
          </a:prstGeom>
          <a:solidFill>
            <a:srgbClr val="D8707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03</a:t>
            </a:r>
          </a:p>
        </p:txBody>
      </p:sp>
      <p:sp>
        <p:nvSpPr>
          <p:cNvPr id="94" name="Oval 55">
            <a:extLst>
              <a:ext uri="{FF2B5EF4-FFF2-40B4-BE49-F238E27FC236}">
                <a16:creationId xmlns:a16="http://schemas.microsoft.com/office/drawing/2014/main" id="{9A23FEA0-7B06-4B2A-BF89-EF8709DA1BF2}"/>
              </a:ext>
            </a:extLst>
          </p:cNvPr>
          <p:cNvSpPr/>
          <p:nvPr/>
        </p:nvSpPr>
        <p:spPr>
          <a:xfrm>
            <a:off x="7766178" y="3429001"/>
            <a:ext cx="1005956" cy="1005955"/>
          </a:xfrm>
          <a:prstGeom prst="ellipse">
            <a:avLst/>
          </a:prstGeom>
          <a:solidFill>
            <a:srgbClr val="FDA85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04</a:t>
            </a:r>
          </a:p>
        </p:txBody>
      </p:sp>
      <p:sp>
        <p:nvSpPr>
          <p:cNvPr id="95" name="Oval 56">
            <a:extLst>
              <a:ext uri="{FF2B5EF4-FFF2-40B4-BE49-F238E27FC236}">
                <a16:creationId xmlns:a16="http://schemas.microsoft.com/office/drawing/2014/main" id="{DD119B0C-57C7-433E-B068-361C7E23B6B1}"/>
              </a:ext>
            </a:extLst>
          </p:cNvPr>
          <p:cNvSpPr/>
          <p:nvPr/>
        </p:nvSpPr>
        <p:spPr>
          <a:xfrm>
            <a:off x="4874356" y="3429000"/>
            <a:ext cx="1005956" cy="1005955"/>
          </a:xfrm>
          <a:prstGeom prst="ellipse">
            <a:avLst/>
          </a:prstGeom>
          <a:solidFill>
            <a:srgbClr val="9F5B7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</a:p>
        </p:txBody>
      </p:sp>
      <p:sp>
        <p:nvSpPr>
          <p:cNvPr id="96" name="Inhaltsplatzhalter 4">
            <a:extLst>
              <a:ext uri="{FF2B5EF4-FFF2-40B4-BE49-F238E27FC236}">
                <a16:creationId xmlns:a16="http://schemas.microsoft.com/office/drawing/2014/main" id="{7D5AA1F9-F961-4B5E-AA3A-31F856CA2844}"/>
              </a:ext>
            </a:extLst>
          </p:cNvPr>
          <p:cNvSpPr txBox="1">
            <a:spLocks/>
          </p:cNvSpPr>
          <p:nvPr/>
        </p:nvSpPr>
        <p:spPr>
          <a:xfrm>
            <a:off x="4111162" y="4957984"/>
            <a:ext cx="2532343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600" b="1" dirty="0">
                <a:solidFill>
                  <a:srgbClr val="9F5B72"/>
                </a:solidFill>
                <a:latin typeface="Roboto"/>
              </a:rPr>
              <a:t>Step 02</a:t>
            </a:r>
            <a:br>
              <a:rPr lang="en-US" sz="1100" b="1" dirty="0">
                <a:solidFill>
                  <a:srgbClr val="494B69"/>
                </a:solidFill>
                <a:latin typeface="Roboto"/>
              </a:rPr>
            </a:br>
            <a:r>
              <a:rPr lang="en-US" sz="1400" b="1" dirty="0">
                <a:solidFill>
                  <a:schemeClr val="tx1"/>
                </a:solidFill>
                <a:latin typeface="Roboto"/>
              </a:rPr>
              <a:t>Filtering “silence sequences”</a:t>
            </a:r>
            <a:r>
              <a:rPr lang="en-US" sz="1400" dirty="0">
                <a:solidFill>
                  <a:schemeClr val="tx1"/>
                </a:solidFill>
                <a:latin typeface="Roboto"/>
              </a:rPr>
              <a:t> from the training set</a:t>
            </a:r>
          </a:p>
        </p:txBody>
      </p:sp>
      <p:sp>
        <p:nvSpPr>
          <p:cNvPr id="97" name="Inhaltsplatzhalter 4">
            <a:extLst>
              <a:ext uri="{FF2B5EF4-FFF2-40B4-BE49-F238E27FC236}">
                <a16:creationId xmlns:a16="http://schemas.microsoft.com/office/drawing/2014/main" id="{36FF1DED-DE07-4A89-B128-DE1809875C79}"/>
              </a:ext>
            </a:extLst>
          </p:cNvPr>
          <p:cNvSpPr txBox="1">
            <a:spLocks/>
          </p:cNvSpPr>
          <p:nvPr/>
        </p:nvSpPr>
        <p:spPr>
          <a:xfrm>
            <a:off x="2655560" y="2083987"/>
            <a:ext cx="2590562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600" b="1" dirty="0">
                <a:solidFill>
                  <a:srgbClr val="695D7A"/>
                </a:solidFill>
                <a:latin typeface="Roboto"/>
              </a:rPr>
              <a:t>Step 01</a:t>
            </a:r>
            <a:br>
              <a:rPr lang="en-US" sz="1400" b="1" dirty="0">
                <a:solidFill>
                  <a:srgbClr val="494B69"/>
                </a:solidFill>
                <a:latin typeface="Roboto"/>
              </a:rPr>
            </a:br>
            <a:r>
              <a:rPr lang="en-US" sz="1400" dirty="0">
                <a:solidFill>
                  <a:schemeClr val="tx1"/>
                </a:solidFill>
                <a:latin typeface="Roboto"/>
              </a:rPr>
              <a:t>Obtaining the low-resolution version (signal</a:t>
            </a:r>
            <a:r>
              <a:rPr lang="en-US" sz="1400" b="1" dirty="0">
                <a:solidFill>
                  <a:schemeClr val="tx1"/>
                </a:solidFill>
                <a:latin typeface="Roboto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Roboto"/>
              </a:rPr>
              <a:t>downsampling</a:t>
            </a:r>
            <a:r>
              <a:rPr lang="en-US" sz="1400" dirty="0">
                <a:solidFill>
                  <a:schemeClr val="tx1"/>
                </a:solidFill>
                <a:latin typeface="Roboto"/>
              </a:rPr>
              <a:t>)</a:t>
            </a:r>
            <a:endParaRPr lang="en-US" sz="1400" b="1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98" name="Inhaltsplatzhalter 4">
            <a:extLst>
              <a:ext uri="{FF2B5EF4-FFF2-40B4-BE49-F238E27FC236}">
                <a16:creationId xmlns:a16="http://schemas.microsoft.com/office/drawing/2014/main" id="{F5B8ED94-6D59-48FD-81D9-9AC6389B6A0A}"/>
              </a:ext>
            </a:extLst>
          </p:cNvPr>
          <p:cNvSpPr txBox="1">
            <a:spLocks/>
          </p:cNvSpPr>
          <p:nvPr/>
        </p:nvSpPr>
        <p:spPr>
          <a:xfrm>
            <a:off x="7033454" y="4986839"/>
            <a:ext cx="2532342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600" b="1" dirty="0">
                <a:solidFill>
                  <a:srgbClr val="FDA85A"/>
                </a:solidFill>
                <a:latin typeface="Roboto"/>
              </a:rPr>
              <a:t>Step 04</a:t>
            </a:r>
            <a:br>
              <a:rPr lang="en-US" sz="1100" b="1" dirty="0">
                <a:solidFill>
                  <a:srgbClr val="494B69"/>
                </a:solidFill>
                <a:latin typeface="Roboto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Cubic B-spline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interpolation</a:t>
            </a:r>
            <a:endParaRPr lang="en-US" sz="1000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99" name="Inhaltsplatzhalter 4">
            <a:extLst>
              <a:ext uri="{FF2B5EF4-FFF2-40B4-BE49-F238E27FC236}">
                <a16:creationId xmlns:a16="http://schemas.microsoft.com/office/drawing/2014/main" id="{50EF63DC-D0E8-4827-BCDD-DEC128CB9DFC}"/>
              </a:ext>
            </a:extLst>
          </p:cNvPr>
          <p:cNvSpPr txBox="1">
            <a:spLocks/>
          </p:cNvSpPr>
          <p:nvPr/>
        </p:nvSpPr>
        <p:spPr>
          <a:xfrm>
            <a:off x="5545381" y="1950848"/>
            <a:ext cx="2532690" cy="8925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600" b="1" dirty="0">
                <a:solidFill>
                  <a:srgbClr val="D8707C"/>
                </a:solidFill>
                <a:latin typeface="Roboto"/>
              </a:rPr>
              <a:t>Step 03</a:t>
            </a:r>
            <a:br>
              <a:rPr lang="en-US" sz="1400" b="1" dirty="0">
                <a:solidFill>
                  <a:srgbClr val="695D7A"/>
                </a:solidFill>
                <a:latin typeface="Roboto"/>
              </a:rPr>
            </a:br>
            <a:r>
              <a:rPr lang="en-US" sz="1400" dirty="0">
                <a:solidFill>
                  <a:schemeClr val="tx1"/>
                </a:solidFill>
                <a:latin typeface="Roboto"/>
              </a:rPr>
              <a:t>Extracting </a:t>
            </a:r>
            <a:r>
              <a:rPr lang="en-US" sz="1400" b="1" dirty="0">
                <a:solidFill>
                  <a:schemeClr val="tx1"/>
                </a:solidFill>
                <a:latin typeface="Roboto"/>
              </a:rPr>
              <a:t>8192 samples length </a:t>
            </a:r>
            <a:r>
              <a:rPr lang="en-US" sz="1400" dirty="0">
                <a:solidFill>
                  <a:schemeClr val="tx1"/>
                </a:solidFill>
                <a:latin typeface="Roboto"/>
              </a:rPr>
              <a:t>(500ms)</a:t>
            </a:r>
            <a:r>
              <a:rPr lang="en-US" sz="1400" b="1" dirty="0">
                <a:solidFill>
                  <a:schemeClr val="tx1"/>
                </a:solidFill>
                <a:latin typeface="Roboto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Roboto"/>
              </a:rPr>
              <a:t>subsequences with 75% overlap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61DEDE3-3821-4154-B8D9-A5DC0916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745CD1E7-85C4-46E9-80F5-0A0F1B780010}"/>
              </a:ext>
            </a:extLst>
          </p:cNvPr>
          <p:cNvSpPr txBox="1">
            <a:spLocks/>
          </p:cNvSpPr>
          <p:nvPr/>
        </p:nvSpPr>
        <p:spPr>
          <a:xfrm>
            <a:off x="4710680" y="1157993"/>
            <a:ext cx="3296421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800" b="1" i="1" dirty="0">
                <a:solidFill>
                  <a:srgbClr val="494B69"/>
                </a:solidFill>
                <a:latin typeface="Roboto"/>
              </a:rPr>
              <a:t>1</a:t>
            </a:r>
            <a:r>
              <a:rPr lang="en-US" sz="1800" b="1" i="1" dirty="0">
                <a:solidFill>
                  <a:schemeClr val="tx1"/>
                </a:solidFill>
                <a:latin typeface="Roboto"/>
              </a:rPr>
              <a:t>6 kHz </a:t>
            </a:r>
            <a:r>
              <a:rPr lang="en-US" sz="1800" i="1" dirty="0">
                <a:solidFill>
                  <a:schemeClr val="tx1"/>
                </a:solidFill>
                <a:latin typeface="Roboto"/>
              </a:rPr>
              <a:t>– </a:t>
            </a:r>
            <a:r>
              <a:rPr lang="en-US" sz="1800" b="1" i="1" dirty="0">
                <a:solidFill>
                  <a:schemeClr val="tx1"/>
                </a:solidFill>
                <a:latin typeface="Roboto"/>
              </a:rPr>
              <a:t>16 bit </a:t>
            </a:r>
            <a:r>
              <a:rPr lang="en-US" sz="1800" i="1" dirty="0">
                <a:solidFill>
                  <a:schemeClr val="tx1"/>
                </a:solidFill>
                <a:latin typeface="Roboto"/>
              </a:rPr>
              <a:t>– single channel </a:t>
            </a:r>
            <a:endParaRPr lang="en-US" sz="1800" b="1" i="1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29" name="Block Arc 51">
            <a:extLst>
              <a:ext uri="{FF2B5EF4-FFF2-40B4-BE49-F238E27FC236}">
                <a16:creationId xmlns:a16="http://schemas.microsoft.com/office/drawing/2014/main" id="{B5DBF3C8-D7AF-4529-B0B3-6FE6286CE779}"/>
              </a:ext>
            </a:extLst>
          </p:cNvPr>
          <p:cNvSpPr/>
          <p:nvPr/>
        </p:nvSpPr>
        <p:spPr bwMode="auto">
          <a:xfrm rot="5400000">
            <a:off x="7384938" y="3056917"/>
            <a:ext cx="1768434" cy="1768433"/>
          </a:xfrm>
          <a:prstGeom prst="blockArc">
            <a:avLst>
              <a:gd name="adj1" fmla="val 9481174"/>
              <a:gd name="adj2" fmla="val 6755091"/>
              <a:gd name="adj3" fmla="val 11353"/>
            </a:avLst>
          </a:prstGeom>
          <a:solidFill>
            <a:srgbClr val="FDA85A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Roboto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724705B-A705-4330-93A7-2A3D04B5D0A0}"/>
              </a:ext>
            </a:extLst>
          </p:cNvPr>
          <p:cNvSpPr/>
          <p:nvPr/>
        </p:nvSpPr>
        <p:spPr>
          <a:xfrm>
            <a:off x="4518709" y="995299"/>
            <a:ext cx="3722218" cy="607219"/>
          </a:xfrm>
          <a:custGeom>
            <a:avLst/>
            <a:gdLst>
              <a:gd name="connsiteX0" fmla="*/ 0 w 3722218"/>
              <a:gd name="connsiteY0" fmla="*/ 0 h 607219"/>
              <a:gd name="connsiteX1" fmla="*/ 494523 w 3722218"/>
              <a:gd name="connsiteY1" fmla="*/ 0 h 607219"/>
              <a:gd name="connsiteX2" fmla="*/ 914602 w 3722218"/>
              <a:gd name="connsiteY2" fmla="*/ 0 h 607219"/>
              <a:gd name="connsiteX3" fmla="*/ 1520792 w 3722218"/>
              <a:gd name="connsiteY3" fmla="*/ 0 h 607219"/>
              <a:gd name="connsiteX4" fmla="*/ 2015315 w 3722218"/>
              <a:gd name="connsiteY4" fmla="*/ 0 h 607219"/>
              <a:gd name="connsiteX5" fmla="*/ 2509838 w 3722218"/>
              <a:gd name="connsiteY5" fmla="*/ 0 h 607219"/>
              <a:gd name="connsiteX6" fmla="*/ 3116028 w 3722218"/>
              <a:gd name="connsiteY6" fmla="*/ 0 h 607219"/>
              <a:gd name="connsiteX7" fmla="*/ 3722218 w 3722218"/>
              <a:gd name="connsiteY7" fmla="*/ 0 h 607219"/>
              <a:gd name="connsiteX8" fmla="*/ 3722218 w 3722218"/>
              <a:gd name="connsiteY8" fmla="*/ 315754 h 607219"/>
              <a:gd name="connsiteX9" fmla="*/ 3722218 w 3722218"/>
              <a:gd name="connsiteY9" fmla="*/ 607219 h 607219"/>
              <a:gd name="connsiteX10" fmla="*/ 3264917 w 3722218"/>
              <a:gd name="connsiteY10" fmla="*/ 607219 h 607219"/>
              <a:gd name="connsiteX11" fmla="*/ 2733172 w 3722218"/>
              <a:gd name="connsiteY11" fmla="*/ 607219 h 607219"/>
              <a:gd name="connsiteX12" fmla="*/ 2238648 w 3722218"/>
              <a:gd name="connsiteY12" fmla="*/ 607219 h 607219"/>
              <a:gd name="connsiteX13" fmla="*/ 1632458 w 3722218"/>
              <a:gd name="connsiteY13" fmla="*/ 607219 h 607219"/>
              <a:gd name="connsiteX14" fmla="*/ 1026269 w 3722218"/>
              <a:gd name="connsiteY14" fmla="*/ 607219 h 607219"/>
              <a:gd name="connsiteX15" fmla="*/ 568968 w 3722218"/>
              <a:gd name="connsiteY15" fmla="*/ 607219 h 607219"/>
              <a:gd name="connsiteX16" fmla="*/ 0 w 3722218"/>
              <a:gd name="connsiteY16" fmla="*/ 607219 h 607219"/>
              <a:gd name="connsiteX17" fmla="*/ 0 w 3722218"/>
              <a:gd name="connsiteY17" fmla="*/ 291465 h 607219"/>
              <a:gd name="connsiteX18" fmla="*/ 0 w 3722218"/>
              <a:gd name="connsiteY18" fmla="*/ 0 h 60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22218" h="607219" extrusionOk="0">
                <a:moveTo>
                  <a:pt x="0" y="0"/>
                </a:moveTo>
                <a:cubicBezTo>
                  <a:pt x="157611" y="-11735"/>
                  <a:pt x="305300" y="9873"/>
                  <a:pt x="494523" y="0"/>
                </a:cubicBezTo>
                <a:cubicBezTo>
                  <a:pt x="683746" y="-9873"/>
                  <a:pt x="792775" y="8936"/>
                  <a:pt x="914602" y="0"/>
                </a:cubicBezTo>
                <a:cubicBezTo>
                  <a:pt x="1036429" y="-8936"/>
                  <a:pt x="1234311" y="53945"/>
                  <a:pt x="1520792" y="0"/>
                </a:cubicBezTo>
                <a:cubicBezTo>
                  <a:pt x="1807273" y="-53945"/>
                  <a:pt x="1791656" y="8116"/>
                  <a:pt x="2015315" y="0"/>
                </a:cubicBezTo>
                <a:cubicBezTo>
                  <a:pt x="2238974" y="-8116"/>
                  <a:pt x="2344313" y="28674"/>
                  <a:pt x="2509838" y="0"/>
                </a:cubicBezTo>
                <a:cubicBezTo>
                  <a:pt x="2675363" y="-28674"/>
                  <a:pt x="2928131" y="21205"/>
                  <a:pt x="3116028" y="0"/>
                </a:cubicBezTo>
                <a:cubicBezTo>
                  <a:pt x="3303925" y="-21205"/>
                  <a:pt x="3586280" y="32561"/>
                  <a:pt x="3722218" y="0"/>
                </a:cubicBezTo>
                <a:cubicBezTo>
                  <a:pt x="3728219" y="106169"/>
                  <a:pt x="3696248" y="187058"/>
                  <a:pt x="3722218" y="315754"/>
                </a:cubicBezTo>
                <a:cubicBezTo>
                  <a:pt x="3748188" y="444450"/>
                  <a:pt x="3699552" y="476644"/>
                  <a:pt x="3722218" y="607219"/>
                </a:cubicBezTo>
                <a:cubicBezTo>
                  <a:pt x="3605994" y="661336"/>
                  <a:pt x="3480208" y="574400"/>
                  <a:pt x="3264917" y="607219"/>
                </a:cubicBezTo>
                <a:cubicBezTo>
                  <a:pt x="3049626" y="640038"/>
                  <a:pt x="2918149" y="548256"/>
                  <a:pt x="2733172" y="607219"/>
                </a:cubicBezTo>
                <a:cubicBezTo>
                  <a:pt x="2548195" y="666182"/>
                  <a:pt x="2448346" y="598937"/>
                  <a:pt x="2238648" y="607219"/>
                </a:cubicBezTo>
                <a:cubicBezTo>
                  <a:pt x="2028950" y="615501"/>
                  <a:pt x="1832242" y="601355"/>
                  <a:pt x="1632458" y="607219"/>
                </a:cubicBezTo>
                <a:cubicBezTo>
                  <a:pt x="1432674" y="613083"/>
                  <a:pt x="1240406" y="582258"/>
                  <a:pt x="1026269" y="607219"/>
                </a:cubicBezTo>
                <a:cubicBezTo>
                  <a:pt x="812132" y="632180"/>
                  <a:pt x="724884" y="556182"/>
                  <a:pt x="568968" y="607219"/>
                </a:cubicBezTo>
                <a:cubicBezTo>
                  <a:pt x="413052" y="658256"/>
                  <a:pt x="141161" y="570792"/>
                  <a:pt x="0" y="607219"/>
                </a:cubicBezTo>
                <a:cubicBezTo>
                  <a:pt x="-17798" y="520366"/>
                  <a:pt x="23463" y="376156"/>
                  <a:pt x="0" y="291465"/>
                </a:cubicBezTo>
                <a:cubicBezTo>
                  <a:pt x="-23463" y="206774"/>
                  <a:pt x="488" y="73471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7655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Experimental setup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165993B-AB45-4758-98D1-9F2767A10157}"/>
              </a:ext>
            </a:extLst>
          </p:cNvPr>
          <p:cNvSpPr txBox="1">
            <a:spLocks/>
          </p:cNvSpPr>
          <p:nvPr/>
        </p:nvSpPr>
        <p:spPr>
          <a:xfrm>
            <a:off x="402198" y="793836"/>
            <a:ext cx="2855907" cy="17494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b="0" kern="120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oboto"/>
                <a:cs typeface="+mn-cs"/>
              </a:rPr>
              <a:t>Evaluation metrics</a:t>
            </a:r>
          </a:p>
        </p:txBody>
      </p:sp>
      <p:sp>
        <p:nvSpPr>
          <p:cNvPr id="97" name="Inhaltsplatzhalter 4">
            <a:extLst>
              <a:ext uri="{FF2B5EF4-FFF2-40B4-BE49-F238E27FC236}">
                <a16:creationId xmlns:a16="http://schemas.microsoft.com/office/drawing/2014/main" id="{36FF1DED-DE07-4A89-B128-DE1809875C79}"/>
              </a:ext>
            </a:extLst>
          </p:cNvPr>
          <p:cNvSpPr txBox="1">
            <a:spLocks/>
          </p:cNvSpPr>
          <p:nvPr/>
        </p:nvSpPr>
        <p:spPr>
          <a:xfrm>
            <a:off x="441425" y="3316722"/>
            <a:ext cx="259056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695D7A"/>
                </a:solidFill>
                <a:latin typeface="Roboto"/>
              </a:rPr>
              <a:t>Log Spectral Distance</a:t>
            </a:r>
            <a:endParaRPr lang="en-US" sz="1600" b="1" dirty="0">
              <a:solidFill>
                <a:srgbClr val="695D7A"/>
              </a:solidFill>
              <a:latin typeface="Robot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575C408-BB70-4002-A0BA-C8843F37A351}"/>
              </a:ext>
            </a:extLst>
          </p:cNvPr>
          <p:cNvSpPr/>
          <p:nvPr/>
        </p:nvSpPr>
        <p:spPr>
          <a:xfrm>
            <a:off x="423530" y="1469111"/>
            <a:ext cx="2541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b="1" dirty="0">
                <a:solidFill>
                  <a:srgbClr val="494B69"/>
                </a:solidFill>
                <a:latin typeface="Roboto"/>
              </a:rPr>
              <a:t>Signal to Noise Ratio</a:t>
            </a:r>
            <a:endParaRPr lang="en-US" sz="1600" b="1" dirty="0">
              <a:solidFill>
                <a:srgbClr val="494B69"/>
              </a:solidFill>
              <a:latin typeface="Roboto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ECA951C-B06C-4797-8C0E-AD353AA8D3F7}"/>
              </a:ext>
            </a:extLst>
          </p:cNvPr>
          <p:cNvSpPr/>
          <p:nvPr/>
        </p:nvSpPr>
        <p:spPr>
          <a:xfrm>
            <a:off x="4549284" y="5204222"/>
            <a:ext cx="2225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b="1" dirty="0">
                <a:solidFill>
                  <a:srgbClr val="9F5B72"/>
                </a:solidFill>
                <a:latin typeface="Roboto"/>
              </a:rPr>
              <a:t>Word Error Rate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</a:rPr>
              <a:t>[3]</a:t>
            </a:r>
            <a:endParaRPr lang="en-US" sz="1600" b="1" dirty="0">
              <a:solidFill>
                <a:srgbClr val="9F5B72"/>
              </a:solidFill>
              <a:latin typeface="Roboto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CFF036C-05AC-41E0-BD2B-431C1A9D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70" y="1283105"/>
            <a:ext cx="2657430" cy="741343"/>
          </a:xfrm>
          <a:prstGeom prst="rect">
            <a:avLst/>
          </a:prstGeom>
          <a:ln w="38100">
            <a:solidFill>
              <a:srgbClr val="494B69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B0150C-6AEC-4DF7-9C9C-A7E350A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004" y="2867032"/>
            <a:ext cx="3924161" cy="8993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48481813-51C6-4AF5-8E9E-6F3E16AD03B8}"/>
              </a:ext>
            </a:extLst>
          </p:cNvPr>
          <p:cNvSpPr txBox="1">
            <a:spLocks/>
          </p:cNvSpPr>
          <p:nvPr/>
        </p:nvSpPr>
        <p:spPr>
          <a:xfrm>
            <a:off x="3711308" y="1351877"/>
            <a:ext cx="3778689" cy="66239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Roboto" panose="02000000000000000000"/>
              </a:rPr>
              <a:t>It measures the reconstruction quality in the </a:t>
            </a:r>
            <a:r>
              <a:rPr lang="en-US" sz="1400" b="1" dirty="0">
                <a:solidFill>
                  <a:schemeClr val="tx1"/>
                </a:solidFill>
                <a:latin typeface="Roboto" panose="02000000000000000000"/>
              </a:rPr>
              <a:t>time domain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9483C753-20A3-4685-8511-B1F1BC53039F}"/>
              </a:ext>
            </a:extLst>
          </p:cNvPr>
          <p:cNvSpPr txBox="1">
            <a:spLocks/>
          </p:cNvSpPr>
          <p:nvPr/>
        </p:nvSpPr>
        <p:spPr>
          <a:xfrm>
            <a:off x="3497822" y="3136468"/>
            <a:ext cx="4258083" cy="66239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Roboto" panose="02000000000000000000"/>
              </a:rPr>
              <a:t>It measures the reconstruction quality in the </a:t>
            </a:r>
            <a:r>
              <a:rPr lang="en-US" sz="1400" b="1" dirty="0">
                <a:solidFill>
                  <a:schemeClr val="tx1"/>
                </a:solidFill>
                <a:latin typeface="Roboto" panose="02000000000000000000"/>
              </a:rPr>
              <a:t>frequency domain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/>
            </a:endParaRP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0C56B480-EC8F-40B0-974E-11A897038291}"/>
              </a:ext>
            </a:extLst>
          </p:cNvPr>
          <p:cNvGrpSpPr/>
          <p:nvPr/>
        </p:nvGrpSpPr>
        <p:grpSpPr>
          <a:xfrm>
            <a:off x="423530" y="3210919"/>
            <a:ext cx="2608457" cy="524246"/>
            <a:chOff x="381000" y="1390650"/>
            <a:chExt cx="2468880" cy="411333"/>
          </a:xfrm>
          <a:solidFill>
            <a:srgbClr val="695D7A"/>
          </a:solidFill>
        </p:grpSpPr>
        <p:sp>
          <p:nvSpPr>
            <p:cNvPr id="26" name="Rectangle 47">
              <a:extLst>
                <a:ext uri="{FF2B5EF4-FFF2-40B4-BE49-F238E27FC236}">
                  <a16:creationId xmlns:a16="http://schemas.microsoft.com/office/drawing/2014/main" id="{4C869046-F694-4108-8702-B354F0502857}"/>
                </a:ext>
              </a:extLst>
            </p:cNvPr>
            <p:cNvSpPr/>
            <p:nvPr/>
          </p:nvSpPr>
          <p:spPr bwMode="auto">
            <a:xfrm>
              <a:off x="381000" y="1390650"/>
              <a:ext cx="2468880" cy="18288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27" name="Rectangle 48">
              <a:extLst>
                <a:ext uri="{FF2B5EF4-FFF2-40B4-BE49-F238E27FC236}">
                  <a16:creationId xmlns:a16="http://schemas.microsoft.com/office/drawing/2014/main" id="{6ED2850A-6AA6-45A7-8816-A230427DC3B6}"/>
                </a:ext>
              </a:extLst>
            </p:cNvPr>
            <p:cNvSpPr/>
            <p:nvPr/>
          </p:nvSpPr>
          <p:spPr bwMode="auto">
            <a:xfrm>
              <a:off x="381000" y="1756263"/>
              <a:ext cx="2468880" cy="45720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28" name="Rectangle: Top Corners Rounded 5">
            <a:extLst>
              <a:ext uri="{FF2B5EF4-FFF2-40B4-BE49-F238E27FC236}">
                <a16:creationId xmlns:a16="http://schemas.microsoft.com/office/drawing/2014/main" id="{04BD2DBC-E34D-4DCB-85FD-9C2ADDF12934}"/>
              </a:ext>
            </a:extLst>
          </p:cNvPr>
          <p:cNvSpPr/>
          <p:nvPr/>
        </p:nvSpPr>
        <p:spPr bwMode="auto">
          <a:xfrm>
            <a:off x="479116" y="4995239"/>
            <a:ext cx="2531539" cy="787299"/>
          </a:xfrm>
          <a:prstGeom prst="round2SameRect">
            <a:avLst>
              <a:gd name="adj1" fmla="val 8975"/>
              <a:gd name="adj2" fmla="val 0"/>
            </a:avLst>
          </a:prstGeom>
          <a:solidFill>
            <a:schemeClr val="bg1"/>
          </a:solidFill>
          <a:ln w="38100">
            <a:solidFill>
              <a:srgbClr val="9F5B72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5EF79E-2592-4589-99A1-DADDF4E8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22C33D8-5D6E-47A8-A531-2E47B0CEB296}"/>
              </a:ext>
            </a:extLst>
          </p:cNvPr>
          <p:cNvSpPr/>
          <p:nvPr/>
        </p:nvSpPr>
        <p:spPr>
          <a:xfrm>
            <a:off x="454723" y="5067763"/>
            <a:ext cx="2531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b="1" dirty="0">
                <a:solidFill>
                  <a:srgbClr val="9F5B72"/>
                </a:solidFill>
                <a:latin typeface="Roboto"/>
              </a:rPr>
              <a:t>Speech To Text engine: </a:t>
            </a:r>
            <a:r>
              <a:rPr lang="en-US" i="1" dirty="0">
                <a:solidFill>
                  <a:srgbClr val="9F5B72"/>
                </a:solidFill>
                <a:latin typeface="Roboto"/>
              </a:rPr>
              <a:t>Deep Speech </a:t>
            </a:r>
            <a:endParaRPr lang="en-US" sz="1600" b="1" dirty="0">
              <a:solidFill>
                <a:srgbClr val="9F5B72"/>
              </a:solidFill>
              <a:latin typeface="Roboto"/>
            </a:endParaRPr>
          </a:p>
        </p:txBody>
      </p:sp>
      <p:pic>
        <p:nvPicPr>
          <p:cNvPr id="8" name="Immagine 7">
            <a:hlinkClick r:id="rId4" action="ppaction://hlinksldjump"/>
            <a:extLst>
              <a:ext uri="{FF2B5EF4-FFF2-40B4-BE49-F238E27FC236}">
                <a16:creationId xmlns:a16="http://schemas.microsoft.com/office/drawing/2014/main" id="{49744C9D-E3D3-4D4A-87EE-8A76625A9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310" y="5067763"/>
            <a:ext cx="2249423" cy="787298"/>
          </a:xfrm>
          <a:prstGeom prst="rect">
            <a:avLst/>
          </a:prstGeom>
          <a:ln w="38100">
            <a:solidFill>
              <a:srgbClr val="9F5B72"/>
            </a:solidFill>
          </a:ln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215F73EB-A01D-4FA4-9CCF-EF3FBD759954}"/>
              </a:ext>
            </a:extLst>
          </p:cNvPr>
          <p:cNvCxnSpPr/>
          <p:nvPr/>
        </p:nvCxnSpPr>
        <p:spPr>
          <a:xfrm>
            <a:off x="0" y="6146800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>
            <a:extLst>
              <a:ext uri="{FF2B5EF4-FFF2-40B4-BE49-F238E27FC236}">
                <a16:creationId xmlns:a16="http://schemas.microsoft.com/office/drawing/2014/main" id="{4E0A1577-AA22-4AA8-AC29-0076681E20BF}"/>
              </a:ext>
            </a:extLst>
          </p:cNvPr>
          <p:cNvSpPr/>
          <p:nvPr/>
        </p:nvSpPr>
        <p:spPr>
          <a:xfrm>
            <a:off x="71786" y="6244906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/>
              </a:rPr>
              <a:t>[3] </a:t>
            </a:r>
            <a:endParaRPr lang="it-IT" sz="140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4A80B92-300C-4B8E-8C5C-E2BE065D914A}"/>
              </a:ext>
            </a:extLst>
          </p:cNvPr>
          <p:cNvSpPr/>
          <p:nvPr/>
        </p:nvSpPr>
        <p:spPr>
          <a:xfrm>
            <a:off x="402198" y="6244906"/>
            <a:ext cx="50044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 err="1">
                <a:latin typeface="Roboto" panose="02000000000000000000"/>
              </a:rPr>
              <a:t>Awni</a:t>
            </a:r>
            <a:r>
              <a:rPr lang="en-US" sz="1050" dirty="0">
                <a:latin typeface="Roboto" panose="02000000000000000000"/>
              </a:rPr>
              <a:t> </a:t>
            </a:r>
            <a:r>
              <a:rPr lang="en-US" sz="1050" dirty="0" err="1">
                <a:latin typeface="Roboto" panose="02000000000000000000"/>
              </a:rPr>
              <a:t>Hannun</a:t>
            </a:r>
            <a:r>
              <a:rPr lang="en-US" sz="1050" dirty="0">
                <a:latin typeface="Roboto" panose="02000000000000000000"/>
              </a:rPr>
              <a:t> et al. Deep speech: Scaling up end-to-end speech recognition. In:</a:t>
            </a:r>
          </a:p>
          <a:p>
            <a:pPr algn="just"/>
            <a:r>
              <a:rPr lang="en-US" sz="1050" i="1" dirty="0" err="1">
                <a:latin typeface="Roboto" panose="02000000000000000000"/>
              </a:rPr>
              <a:t>arXiv</a:t>
            </a:r>
            <a:r>
              <a:rPr lang="en-US" sz="1050" i="1" dirty="0">
                <a:latin typeface="Roboto" panose="02000000000000000000"/>
              </a:rPr>
              <a:t> preprint arXiv:1412.5567 </a:t>
            </a:r>
            <a:r>
              <a:rPr lang="en-US" sz="1050" dirty="0">
                <a:latin typeface="Roboto" panose="02000000000000000000"/>
              </a:rPr>
              <a:t>(2014)</a:t>
            </a:r>
            <a:endParaRPr lang="it-IT" sz="1050" dirty="0">
              <a:latin typeface="Roboto" panose="02000000000000000000"/>
            </a:endParaRP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5A07761A-F719-4659-819F-5CD8D16DDAF2}"/>
              </a:ext>
            </a:extLst>
          </p:cNvPr>
          <p:cNvGrpSpPr/>
          <p:nvPr/>
        </p:nvGrpSpPr>
        <p:grpSpPr>
          <a:xfrm>
            <a:off x="402198" y="1402573"/>
            <a:ext cx="2608457" cy="524246"/>
            <a:chOff x="381000" y="1390650"/>
            <a:chExt cx="2468880" cy="411333"/>
          </a:xfrm>
          <a:solidFill>
            <a:srgbClr val="494B69"/>
          </a:solidFill>
        </p:grpSpPr>
        <p:sp>
          <p:nvSpPr>
            <p:cNvPr id="36" name="Rectangle 47">
              <a:extLst>
                <a:ext uri="{FF2B5EF4-FFF2-40B4-BE49-F238E27FC236}">
                  <a16:creationId xmlns:a16="http://schemas.microsoft.com/office/drawing/2014/main" id="{D277DF3F-7C74-4853-90A8-F6EB3183A018}"/>
                </a:ext>
              </a:extLst>
            </p:cNvPr>
            <p:cNvSpPr/>
            <p:nvPr/>
          </p:nvSpPr>
          <p:spPr bwMode="auto">
            <a:xfrm>
              <a:off x="381000" y="1390650"/>
              <a:ext cx="2468880" cy="18288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7" name="Rectangle 48">
              <a:extLst>
                <a:ext uri="{FF2B5EF4-FFF2-40B4-BE49-F238E27FC236}">
                  <a16:creationId xmlns:a16="http://schemas.microsoft.com/office/drawing/2014/main" id="{4A7E1DF6-CB63-4247-878A-4DC64FEC9E40}"/>
                </a:ext>
              </a:extLst>
            </p:cNvPr>
            <p:cNvSpPr/>
            <p:nvPr/>
          </p:nvSpPr>
          <p:spPr bwMode="auto">
            <a:xfrm>
              <a:off x="381000" y="1756263"/>
              <a:ext cx="2468880" cy="45720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38" name="Group 46">
            <a:extLst>
              <a:ext uri="{FF2B5EF4-FFF2-40B4-BE49-F238E27FC236}">
                <a16:creationId xmlns:a16="http://schemas.microsoft.com/office/drawing/2014/main" id="{AAA4F2B1-69FA-492D-B55D-B77B320AAC81}"/>
              </a:ext>
            </a:extLst>
          </p:cNvPr>
          <p:cNvGrpSpPr/>
          <p:nvPr/>
        </p:nvGrpSpPr>
        <p:grpSpPr>
          <a:xfrm>
            <a:off x="4358020" y="5126007"/>
            <a:ext cx="2608457" cy="524246"/>
            <a:chOff x="381000" y="1390650"/>
            <a:chExt cx="2468880" cy="411333"/>
          </a:xfrm>
          <a:solidFill>
            <a:srgbClr val="9F5B72"/>
          </a:solidFill>
        </p:grpSpPr>
        <p:sp>
          <p:nvSpPr>
            <p:cNvPr id="39" name="Rectangle 47">
              <a:extLst>
                <a:ext uri="{FF2B5EF4-FFF2-40B4-BE49-F238E27FC236}">
                  <a16:creationId xmlns:a16="http://schemas.microsoft.com/office/drawing/2014/main" id="{2E0C20A3-4C53-4E23-8F52-E6366DE67F1C}"/>
                </a:ext>
              </a:extLst>
            </p:cNvPr>
            <p:cNvSpPr/>
            <p:nvPr/>
          </p:nvSpPr>
          <p:spPr bwMode="auto">
            <a:xfrm>
              <a:off x="381000" y="1390650"/>
              <a:ext cx="2468880" cy="18288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0" name="Rectangle 48">
              <a:extLst>
                <a:ext uri="{FF2B5EF4-FFF2-40B4-BE49-F238E27FC236}">
                  <a16:creationId xmlns:a16="http://schemas.microsoft.com/office/drawing/2014/main" id="{B82DE448-6CED-458C-BF9E-ED2681079702}"/>
                </a:ext>
              </a:extLst>
            </p:cNvPr>
            <p:cNvSpPr/>
            <p:nvPr/>
          </p:nvSpPr>
          <p:spPr bwMode="auto">
            <a:xfrm>
              <a:off x="381000" y="1756263"/>
              <a:ext cx="2468880" cy="45720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9" name="Rettangolo 8">
            <a:extLst>
              <a:ext uri="{FF2B5EF4-FFF2-40B4-BE49-F238E27FC236}">
                <a16:creationId xmlns:a16="http://schemas.microsoft.com/office/drawing/2014/main" id="{5E921D7E-206E-4DC4-9E21-78732A83D3B2}"/>
              </a:ext>
            </a:extLst>
          </p:cNvPr>
          <p:cNvSpPr/>
          <p:nvPr/>
        </p:nvSpPr>
        <p:spPr>
          <a:xfrm>
            <a:off x="8696370" y="4577527"/>
            <a:ext cx="27833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Roboto" panose="02000000000000000000"/>
              </a:rPr>
              <a:t>Given the total number of word hits, substitutions, deletions and insertions:</a:t>
            </a:r>
            <a:endParaRPr lang="it-IT" sz="1100" dirty="0">
              <a:latin typeface="Roboto" panose="0200000000000000000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0EF074AA-C988-459D-9641-986F18272356}"/>
                  </a:ext>
                </a:extLst>
              </p:cNvPr>
              <p:cNvSpPr/>
              <p:nvPr/>
            </p:nvSpPr>
            <p:spPr>
              <a:xfrm>
                <a:off x="8145122" y="917985"/>
                <a:ext cx="36446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/>
                  </a:rPr>
                  <a:t>Given a reference signal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1200" i="1" dirty="0">
                    <a:latin typeface="Roboto" panose="02000000000000000000"/>
                  </a:rPr>
                  <a:t> </a:t>
                </a:r>
                <a:r>
                  <a:rPr lang="en-US" sz="1200" dirty="0">
                    <a:latin typeface="Roboto" panose="02000000000000000000"/>
                  </a:rPr>
                  <a:t>and an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it-IT" sz="1200" dirty="0">
                    <a:latin typeface="Roboto" panose="02000000000000000000"/>
                  </a:rPr>
                  <a:t>:</a:t>
                </a:r>
              </a:p>
            </p:txBody>
          </p:sp>
        </mc:Choice>
        <mc:Fallback xmlns=""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0EF074AA-C988-459D-9641-986F18272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22" y="917985"/>
                <a:ext cx="3644680" cy="276999"/>
              </a:xfrm>
              <a:prstGeom prst="rect">
                <a:avLst/>
              </a:prstGeom>
              <a:blipFill>
                <a:blip r:embed="rId6"/>
                <a:stretch>
                  <a:fillRect t="-4444" r="-3344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73DB07A2-673A-44DE-8C6D-4675D20C5EA0}"/>
                  </a:ext>
                </a:extLst>
              </p:cNvPr>
              <p:cNvSpPr/>
              <p:nvPr/>
            </p:nvSpPr>
            <p:spPr>
              <a:xfrm>
                <a:off x="9081900" y="2520995"/>
                <a:ext cx="1920713" cy="283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/>
                  </a:rPr>
                  <a:t>Given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12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⁡|</m:t>
                        </m:r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𝑆𝑇𝐹𝑇</m:t>
                        </m:r>
                        <m:d>
                          <m:dPr>
                            <m:ctrlPr>
                              <a:rPr lang="it-IT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1200" dirty="0">
                  <a:latin typeface="Roboto" panose="02000000000000000000"/>
                </a:endParaRPr>
              </a:p>
            </p:txBody>
          </p:sp>
        </mc:Choice>
        <mc:Fallback xmlns=""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73DB07A2-673A-44DE-8C6D-4675D20C5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900" y="2520995"/>
                <a:ext cx="1920713" cy="283669"/>
              </a:xfrm>
              <a:prstGeom prst="rect">
                <a:avLst/>
              </a:prstGeom>
              <a:blipFill>
                <a:blip r:embed="rId7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Immagine 51">
            <a:extLst>
              <a:ext uri="{FF2B5EF4-FFF2-40B4-BE49-F238E27FC236}">
                <a16:creationId xmlns:a16="http://schemas.microsoft.com/office/drawing/2014/main" id="{55D1AABD-BC40-401B-864A-1F4F610FF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43" y="3723741"/>
            <a:ext cx="3968881" cy="430876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DF4A0918-8663-47E7-9A70-CD9996E0DBB3}"/>
              </a:ext>
            </a:extLst>
          </p:cNvPr>
          <p:cNvSpPr/>
          <p:nvPr/>
        </p:nvSpPr>
        <p:spPr>
          <a:xfrm>
            <a:off x="8024735" y="2828276"/>
            <a:ext cx="3968881" cy="1326341"/>
          </a:xfrm>
          <a:prstGeom prst="rect">
            <a:avLst/>
          </a:prstGeom>
          <a:noFill/>
          <a:ln w="38100">
            <a:solidFill>
              <a:srgbClr val="695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227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Results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8896A9-90FF-44F5-BDCC-C9A5038A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Immagine 10">
            <a:hlinkClick r:id="rId2" action="ppaction://hlinksldjump"/>
            <a:extLst>
              <a:ext uri="{FF2B5EF4-FFF2-40B4-BE49-F238E27FC236}">
                <a16:creationId xmlns:a16="http://schemas.microsoft.com/office/drawing/2014/main" id="{B492D2DF-AECB-489D-9382-800EF2492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2" y="2793806"/>
            <a:ext cx="2252382" cy="1385525"/>
          </a:xfrm>
          <a:prstGeom prst="rect">
            <a:avLst/>
          </a:prstGeom>
          <a:ln w="38100">
            <a:solidFill>
              <a:srgbClr val="695D7A"/>
            </a:solidFill>
          </a:ln>
        </p:spPr>
      </p:pic>
      <p:pic>
        <p:nvPicPr>
          <p:cNvPr id="13" name="Immagine 12">
            <a:hlinkClick r:id="rId4" action="ppaction://hlinksldjump"/>
            <a:extLst>
              <a:ext uri="{FF2B5EF4-FFF2-40B4-BE49-F238E27FC236}">
                <a16:creationId xmlns:a16="http://schemas.microsoft.com/office/drawing/2014/main" id="{6AE52AB3-4576-4C9C-BA51-B732A7BDB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74" y="892656"/>
            <a:ext cx="2297090" cy="1385524"/>
          </a:xfrm>
          <a:prstGeom prst="rect">
            <a:avLst/>
          </a:prstGeom>
          <a:ln w="38100">
            <a:solidFill>
              <a:srgbClr val="494B69"/>
            </a:solidFill>
          </a:ln>
        </p:spPr>
      </p:pic>
      <p:pic>
        <p:nvPicPr>
          <p:cNvPr id="15" name="Immagine 14">
            <a:hlinkClick r:id="rId6" action="ppaction://hlinksldjump"/>
            <a:extLst>
              <a:ext uri="{FF2B5EF4-FFF2-40B4-BE49-F238E27FC236}">
                <a16:creationId xmlns:a16="http://schemas.microsoft.com/office/drawing/2014/main" id="{A808DD9A-49F1-489C-8047-1A88F15108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72" y="4651049"/>
            <a:ext cx="2225792" cy="1385524"/>
          </a:xfrm>
          <a:prstGeom prst="rect">
            <a:avLst/>
          </a:prstGeom>
          <a:solidFill>
            <a:srgbClr val="9F5B72"/>
          </a:solidFill>
          <a:ln w="38100">
            <a:solidFill>
              <a:srgbClr val="9F5B72"/>
            </a:solidFill>
          </a:ln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8DDB81E3-3A56-4F56-AF0A-40D3EF224F3A}"/>
              </a:ext>
            </a:extLst>
          </p:cNvPr>
          <p:cNvSpPr/>
          <p:nvPr/>
        </p:nvSpPr>
        <p:spPr>
          <a:xfrm>
            <a:off x="6938063" y="1400752"/>
            <a:ext cx="1093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b="1" dirty="0">
                <a:solidFill>
                  <a:srgbClr val="494B69"/>
                </a:solidFill>
                <a:latin typeface="Roboto"/>
              </a:rPr>
              <a:t>SNR</a:t>
            </a:r>
            <a:endParaRPr lang="en-US" sz="1600" b="1" dirty="0">
              <a:solidFill>
                <a:srgbClr val="494B69"/>
              </a:solidFill>
              <a:latin typeface="Roboto"/>
            </a:endParaRPr>
          </a:p>
        </p:txBody>
      </p: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id="{2CBB8E00-C54E-49B2-8BBC-538C4CE4ACD1}"/>
              </a:ext>
            </a:extLst>
          </p:cNvPr>
          <p:cNvSpPr txBox="1">
            <a:spLocks/>
          </p:cNvSpPr>
          <p:nvPr/>
        </p:nvSpPr>
        <p:spPr>
          <a:xfrm>
            <a:off x="7183597" y="3280478"/>
            <a:ext cx="692050" cy="2837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695D7A"/>
                </a:solidFill>
                <a:latin typeface="Roboto"/>
              </a:rPr>
              <a:t>LSD</a:t>
            </a:r>
            <a:endParaRPr lang="en-US" sz="1600" b="1" dirty="0">
              <a:solidFill>
                <a:srgbClr val="695D7A"/>
              </a:solidFill>
              <a:latin typeface="Roboto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F8510359-6B71-464D-93A5-8E0F00E212DA}"/>
              </a:ext>
            </a:extLst>
          </p:cNvPr>
          <p:cNvSpPr/>
          <p:nvPr/>
        </p:nvSpPr>
        <p:spPr>
          <a:xfrm>
            <a:off x="7138889" y="5159145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b="1" dirty="0">
                <a:solidFill>
                  <a:srgbClr val="9F5B72"/>
                </a:solidFill>
                <a:latin typeface="Roboto"/>
              </a:rPr>
              <a:t>WER</a:t>
            </a:r>
            <a:endParaRPr lang="en-US" sz="1600" b="1" dirty="0">
              <a:solidFill>
                <a:srgbClr val="9F5B72"/>
              </a:solidFill>
              <a:latin typeface="Roboto"/>
            </a:endParaRPr>
          </a:p>
        </p:txBody>
      </p:sp>
      <p:sp>
        <p:nvSpPr>
          <p:cNvPr id="48" name="Freeform: Shape 33">
            <a:extLst>
              <a:ext uri="{FF2B5EF4-FFF2-40B4-BE49-F238E27FC236}">
                <a16:creationId xmlns:a16="http://schemas.microsoft.com/office/drawing/2014/main" id="{9FE191F5-D753-4123-B88B-7B9CFBE6FF52}"/>
              </a:ext>
            </a:extLst>
          </p:cNvPr>
          <p:cNvSpPr/>
          <p:nvPr/>
        </p:nvSpPr>
        <p:spPr>
          <a:xfrm rot="10800000">
            <a:off x="194295" y="2864445"/>
            <a:ext cx="2098101" cy="930622"/>
          </a:xfrm>
          <a:custGeom>
            <a:avLst/>
            <a:gdLst>
              <a:gd name="connsiteX0" fmla="*/ 1499990 w 1808439"/>
              <a:gd name="connsiteY0" fmla="*/ 762000 h 762000"/>
              <a:gd name="connsiteX1" fmla="*/ 55128 w 1808439"/>
              <a:gd name="connsiteY1" fmla="*/ 762000 h 762000"/>
              <a:gd name="connsiteX2" fmla="*/ 70960 w 1808439"/>
              <a:gd name="connsiteY2" fmla="*/ 732832 h 762000"/>
              <a:gd name="connsiteX3" fmla="*/ 132039 w 1808439"/>
              <a:gd name="connsiteY3" fmla="*/ 430295 h 762000"/>
              <a:gd name="connsiteX4" fmla="*/ 14600 w 1808439"/>
              <a:gd name="connsiteY4" fmla="*/ 19287 h 762000"/>
              <a:gd name="connsiteX5" fmla="*/ 0 w 1808439"/>
              <a:gd name="connsiteY5" fmla="*/ 0 h 762000"/>
              <a:gd name="connsiteX6" fmla="*/ 1499990 w 1808439"/>
              <a:gd name="connsiteY6" fmla="*/ 0 h 762000"/>
              <a:gd name="connsiteX7" fmla="*/ 1808439 w 1808439"/>
              <a:gd name="connsiteY7" fmla="*/ 381000 h 762000"/>
              <a:gd name="connsiteX8" fmla="*/ 1499990 w 1808439"/>
              <a:gd name="connsiteY8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8439" h="762000">
                <a:moveTo>
                  <a:pt x="1499990" y="762000"/>
                </a:moveTo>
                <a:lnTo>
                  <a:pt x="55128" y="762000"/>
                </a:lnTo>
                <a:lnTo>
                  <a:pt x="70960" y="732832"/>
                </a:lnTo>
                <a:cubicBezTo>
                  <a:pt x="110290" y="639844"/>
                  <a:pt x="132039" y="537610"/>
                  <a:pt x="132039" y="430295"/>
                </a:cubicBezTo>
                <a:cubicBezTo>
                  <a:pt x="132039" y="279384"/>
                  <a:pt x="89030" y="138519"/>
                  <a:pt x="14600" y="19287"/>
                </a:cubicBezTo>
                <a:lnTo>
                  <a:pt x="0" y="0"/>
                </a:lnTo>
                <a:lnTo>
                  <a:pt x="1499990" y="0"/>
                </a:lnTo>
                <a:cubicBezTo>
                  <a:pt x="1670341" y="0"/>
                  <a:pt x="1808439" y="170580"/>
                  <a:pt x="1808439" y="381000"/>
                </a:cubicBezTo>
                <a:cubicBezTo>
                  <a:pt x="1808439" y="591420"/>
                  <a:pt x="1670341" y="762000"/>
                  <a:pt x="1499990" y="7620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92FBBE50-7ADA-4110-AED9-9508C9387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1" y="3175866"/>
            <a:ext cx="171366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Roboto" panose="02000000000000000000"/>
              </a:rPr>
              <a:t>2 different tasks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20FC9DE0-1051-4C15-92A7-8812834FD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68" y="2745039"/>
            <a:ext cx="1169433" cy="1169433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52524AA-9A98-4D0F-8702-7D31FC82B2F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02707">
            <a:off x="2969627" y="2283033"/>
            <a:ext cx="797488" cy="75171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B36BAA13-7691-48C3-AFC4-C22826170A1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99122">
            <a:off x="2944107" y="3922515"/>
            <a:ext cx="797488" cy="751710"/>
          </a:xfrm>
          <a:prstGeom prst="rect">
            <a:avLst/>
          </a:prstGeom>
        </p:spPr>
      </p:pic>
      <p:sp>
        <p:nvSpPr>
          <p:cNvPr id="59" name="Text Box 10">
            <a:extLst>
              <a:ext uri="{FF2B5EF4-FFF2-40B4-BE49-F238E27FC236}">
                <a16:creationId xmlns:a16="http://schemas.microsoft.com/office/drawing/2014/main" id="{8C808FCE-77C2-4C7E-BF76-3DF3DC221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530" y="2244489"/>
            <a:ext cx="1646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Roboto" panose="02000000000000000000"/>
              </a:rPr>
              <a:t>Single-speaker</a:t>
            </a:r>
          </a:p>
        </p:txBody>
      </p:sp>
      <p:sp>
        <p:nvSpPr>
          <p:cNvPr id="60" name="Text Box 10">
            <a:extLst>
              <a:ext uri="{FF2B5EF4-FFF2-40B4-BE49-F238E27FC236}">
                <a16:creationId xmlns:a16="http://schemas.microsoft.com/office/drawing/2014/main" id="{9D537C3D-5F33-4677-8651-F7DBA1D6B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721" y="4394558"/>
            <a:ext cx="15425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Roboto" panose="02000000000000000000"/>
              </a:rPr>
              <a:t>Multi-speaker</a:t>
            </a:r>
          </a:p>
        </p:txBody>
      </p:sp>
    </p:spTree>
    <p:extLst>
      <p:ext uri="{BB962C8B-B14F-4D97-AF65-F5344CB8AC3E}">
        <p14:creationId xmlns:p14="http://schemas.microsoft.com/office/powerpoint/2010/main" val="234210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DBB6"/>
            </a:gs>
            <a:gs pos="29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7275E633-A14E-4502-841F-4A840980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98" y="300517"/>
            <a:ext cx="4456266" cy="4094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>
                <a:latin typeface="Roboto" panose="02000000000000000000"/>
              </a:rPr>
              <a:t>Demo</a:t>
            </a:r>
            <a:endParaRPr lang="en-US" sz="3600" dirty="0">
              <a:latin typeface="Roboto" panose="0200000000000000000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8896A9-90FF-44F5-BDCC-C9A5038A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BDD685-30FB-4E9B-9DBF-2AE733931AFE}"/>
              </a:ext>
            </a:extLst>
          </p:cNvPr>
          <p:cNvSpPr/>
          <p:nvPr/>
        </p:nvSpPr>
        <p:spPr>
          <a:xfrm>
            <a:off x="2901518" y="409372"/>
            <a:ext cx="6229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Roboto" panose="02000000000000000000"/>
              </a:rPr>
              <a:t>We also need a small plastic snake and a big toy frog for the kids.</a:t>
            </a:r>
            <a:endParaRPr lang="it-IT" sz="1600" i="1" dirty="0">
              <a:latin typeface="Roboto" panose="0200000000000000000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F4D3832-516A-41D7-8E4C-B3ED539CC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64" y="279847"/>
            <a:ext cx="820984" cy="82098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A13067-BF17-4738-9822-7D802C5B43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53" y="2949358"/>
            <a:ext cx="3094804" cy="321597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6310537-9805-4051-A210-C7703230D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57" y="2949358"/>
            <a:ext cx="3018196" cy="3215978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547C0FBB-1759-4A30-A00D-5D28B3A89287}"/>
              </a:ext>
            </a:extLst>
          </p:cNvPr>
          <p:cNvSpPr/>
          <p:nvPr/>
        </p:nvSpPr>
        <p:spPr>
          <a:xfrm>
            <a:off x="2831385" y="278522"/>
            <a:ext cx="6299297" cy="576290"/>
          </a:xfrm>
          <a:custGeom>
            <a:avLst/>
            <a:gdLst>
              <a:gd name="connsiteX0" fmla="*/ 0 w 6299297"/>
              <a:gd name="connsiteY0" fmla="*/ 0 h 576290"/>
              <a:gd name="connsiteX1" fmla="*/ 509670 w 6299297"/>
              <a:gd name="connsiteY1" fmla="*/ 0 h 576290"/>
              <a:gd name="connsiteX2" fmla="*/ 893355 w 6299297"/>
              <a:gd name="connsiteY2" fmla="*/ 0 h 576290"/>
              <a:gd name="connsiteX3" fmla="*/ 1592004 w 6299297"/>
              <a:gd name="connsiteY3" fmla="*/ 0 h 576290"/>
              <a:gd name="connsiteX4" fmla="*/ 2101675 w 6299297"/>
              <a:gd name="connsiteY4" fmla="*/ 0 h 576290"/>
              <a:gd name="connsiteX5" fmla="*/ 2611345 w 6299297"/>
              <a:gd name="connsiteY5" fmla="*/ 0 h 576290"/>
              <a:gd name="connsiteX6" fmla="*/ 3309994 w 6299297"/>
              <a:gd name="connsiteY6" fmla="*/ 0 h 576290"/>
              <a:gd name="connsiteX7" fmla="*/ 3756672 w 6299297"/>
              <a:gd name="connsiteY7" fmla="*/ 0 h 576290"/>
              <a:gd name="connsiteX8" fmla="*/ 4455321 w 6299297"/>
              <a:gd name="connsiteY8" fmla="*/ 0 h 576290"/>
              <a:gd name="connsiteX9" fmla="*/ 5153970 w 6299297"/>
              <a:gd name="connsiteY9" fmla="*/ 0 h 576290"/>
              <a:gd name="connsiteX10" fmla="*/ 5726634 w 6299297"/>
              <a:gd name="connsiteY10" fmla="*/ 0 h 576290"/>
              <a:gd name="connsiteX11" fmla="*/ 6299297 w 6299297"/>
              <a:gd name="connsiteY11" fmla="*/ 0 h 576290"/>
              <a:gd name="connsiteX12" fmla="*/ 6299297 w 6299297"/>
              <a:gd name="connsiteY12" fmla="*/ 576290 h 576290"/>
              <a:gd name="connsiteX13" fmla="*/ 5915613 w 6299297"/>
              <a:gd name="connsiteY13" fmla="*/ 576290 h 576290"/>
              <a:gd name="connsiteX14" fmla="*/ 5216963 w 6299297"/>
              <a:gd name="connsiteY14" fmla="*/ 576290 h 576290"/>
              <a:gd name="connsiteX15" fmla="*/ 4770286 w 6299297"/>
              <a:gd name="connsiteY15" fmla="*/ 576290 h 576290"/>
              <a:gd name="connsiteX16" fmla="*/ 4197622 w 6299297"/>
              <a:gd name="connsiteY16" fmla="*/ 576290 h 576290"/>
              <a:gd name="connsiteX17" fmla="*/ 3498973 w 6299297"/>
              <a:gd name="connsiteY17" fmla="*/ 576290 h 576290"/>
              <a:gd name="connsiteX18" fmla="*/ 2926310 w 6299297"/>
              <a:gd name="connsiteY18" fmla="*/ 576290 h 576290"/>
              <a:gd name="connsiteX19" fmla="*/ 2542625 w 6299297"/>
              <a:gd name="connsiteY19" fmla="*/ 576290 h 576290"/>
              <a:gd name="connsiteX20" fmla="*/ 2095948 w 6299297"/>
              <a:gd name="connsiteY20" fmla="*/ 576290 h 576290"/>
              <a:gd name="connsiteX21" fmla="*/ 1397299 w 6299297"/>
              <a:gd name="connsiteY21" fmla="*/ 576290 h 576290"/>
              <a:gd name="connsiteX22" fmla="*/ 824635 w 6299297"/>
              <a:gd name="connsiteY22" fmla="*/ 576290 h 576290"/>
              <a:gd name="connsiteX23" fmla="*/ 0 w 6299297"/>
              <a:gd name="connsiteY23" fmla="*/ 576290 h 576290"/>
              <a:gd name="connsiteX24" fmla="*/ 0 w 6299297"/>
              <a:gd name="connsiteY24" fmla="*/ 0 h 57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299297" h="576290" extrusionOk="0">
                <a:moveTo>
                  <a:pt x="0" y="0"/>
                </a:moveTo>
                <a:cubicBezTo>
                  <a:pt x="170259" y="-50445"/>
                  <a:pt x="286079" y="35425"/>
                  <a:pt x="509670" y="0"/>
                </a:cubicBezTo>
                <a:cubicBezTo>
                  <a:pt x="733261" y="-35425"/>
                  <a:pt x="798610" y="19512"/>
                  <a:pt x="893355" y="0"/>
                </a:cubicBezTo>
                <a:cubicBezTo>
                  <a:pt x="988100" y="-19512"/>
                  <a:pt x="1280682" y="29308"/>
                  <a:pt x="1592004" y="0"/>
                </a:cubicBezTo>
                <a:cubicBezTo>
                  <a:pt x="1903326" y="-29308"/>
                  <a:pt x="1930146" y="47883"/>
                  <a:pt x="2101675" y="0"/>
                </a:cubicBezTo>
                <a:cubicBezTo>
                  <a:pt x="2273204" y="-47883"/>
                  <a:pt x="2501572" y="14540"/>
                  <a:pt x="2611345" y="0"/>
                </a:cubicBezTo>
                <a:cubicBezTo>
                  <a:pt x="2721118" y="-14540"/>
                  <a:pt x="3027080" y="20259"/>
                  <a:pt x="3309994" y="0"/>
                </a:cubicBezTo>
                <a:cubicBezTo>
                  <a:pt x="3592908" y="-20259"/>
                  <a:pt x="3617514" y="1446"/>
                  <a:pt x="3756672" y="0"/>
                </a:cubicBezTo>
                <a:cubicBezTo>
                  <a:pt x="3895830" y="-1446"/>
                  <a:pt x="4118914" y="54212"/>
                  <a:pt x="4455321" y="0"/>
                </a:cubicBezTo>
                <a:cubicBezTo>
                  <a:pt x="4791728" y="-54212"/>
                  <a:pt x="4927577" y="30231"/>
                  <a:pt x="5153970" y="0"/>
                </a:cubicBezTo>
                <a:cubicBezTo>
                  <a:pt x="5380363" y="-30231"/>
                  <a:pt x="5543684" y="30354"/>
                  <a:pt x="5726634" y="0"/>
                </a:cubicBezTo>
                <a:cubicBezTo>
                  <a:pt x="5909584" y="-30354"/>
                  <a:pt x="6144063" y="9844"/>
                  <a:pt x="6299297" y="0"/>
                </a:cubicBezTo>
                <a:cubicBezTo>
                  <a:pt x="6368273" y="197925"/>
                  <a:pt x="6248291" y="420539"/>
                  <a:pt x="6299297" y="576290"/>
                </a:cubicBezTo>
                <a:cubicBezTo>
                  <a:pt x="6204739" y="595262"/>
                  <a:pt x="6049969" y="540089"/>
                  <a:pt x="5915613" y="576290"/>
                </a:cubicBezTo>
                <a:cubicBezTo>
                  <a:pt x="5781257" y="612491"/>
                  <a:pt x="5375421" y="531939"/>
                  <a:pt x="5216963" y="576290"/>
                </a:cubicBezTo>
                <a:cubicBezTo>
                  <a:pt x="5058505" y="620641"/>
                  <a:pt x="4982311" y="564368"/>
                  <a:pt x="4770286" y="576290"/>
                </a:cubicBezTo>
                <a:cubicBezTo>
                  <a:pt x="4558261" y="588212"/>
                  <a:pt x="4355107" y="552949"/>
                  <a:pt x="4197622" y="576290"/>
                </a:cubicBezTo>
                <a:cubicBezTo>
                  <a:pt x="4040137" y="599631"/>
                  <a:pt x="3799556" y="563002"/>
                  <a:pt x="3498973" y="576290"/>
                </a:cubicBezTo>
                <a:cubicBezTo>
                  <a:pt x="3198390" y="589578"/>
                  <a:pt x="3124277" y="539650"/>
                  <a:pt x="2926310" y="576290"/>
                </a:cubicBezTo>
                <a:cubicBezTo>
                  <a:pt x="2728343" y="612930"/>
                  <a:pt x="2652250" y="575873"/>
                  <a:pt x="2542625" y="576290"/>
                </a:cubicBezTo>
                <a:cubicBezTo>
                  <a:pt x="2433000" y="576707"/>
                  <a:pt x="2266690" y="529596"/>
                  <a:pt x="2095948" y="576290"/>
                </a:cubicBezTo>
                <a:cubicBezTo>
                  <a:pt x="1925206" y="622984"/>
                  <a:pt x="1684077" y="511375"/>
                  <a:pt x="1397299" y="576290"/>
                </a:cubicBezTo>
                <a:cubicBezTo>
                  <a:pt x="1110521" y="641205"/>
                  <a:pt x="1070169" y="515133"/>
                  <a:pt x="824635" y="576290"/>
                </a:cubicBezTo>
                <a:cubicBezTo>
                  <a:pt x="579101" y="637447"/>
                  <a:pt x="349706" y="550364"/>
                  <a:pt x="0" y="576290"/>
                </a:cubicBezTo>
                <a:cubicBezTo>
                  <a:pt x="-38" y="311460"/>
                  <a:pt x="44429" y="226133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6C785A8-8AED-401A-BF57-B490F06DB6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57" y="2949358"/>
            <a:ext cx="3796517" cy="3215978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231BAE95-23E6-40E3-904A-C8822D237300}"/>
              </a:ext>
            </a:extLst>
          </p:cNvPr>
          <p:cNvSpPr/>
          <p:nvPr/>
        </p:nvSpPr>
        <p:spPr>
          <a:xfrm>
            <a:off x="1367957" y="2956113"/>
            <a:ext cx="9909518" cy="3215979"/>
          </a:xfrm>
          <a:prstGeom prst="rect">
            <a:avLst/>
          </a:prstGeom>
          <a:noFill/>
          <a:ln w="38100">
            <a:solidFill>
              <a:srgbClr val="695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3BAC12AB-E512-474D-A3C4-56FA3571C71D}"/>
              </a:ext>
            </a:extLst>
          </p:cNvPr>
          <p:cNvSpPr/>
          <p:nvPr/>
        </p:nvSpPr>
        <p:spPr>
          <a:xfrm>
            <a:off x="1700603" y="2208180"/>
            <a:ext cx="27742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Roboto" panose="02000000000000000000"/>
              </a:rPr>
              <a:t>We also need a small plastic </a:t>
            </a:r>
            <a:r>
              <a:rPr lang="en-US" sz="1200" i="1" dirty="0">
                <a:solidFill>
                  <a:srgbClr val="C00000"/>
                </a:solidFill>
                <a:latin typeface="Roboto" panose="02000000000000000000"/>
              </a:rPr>
              <a:t>neck</a:t>
            </a:r>
            <a:r>
              <a:rPr lang="en-US" sz="1200" i="1" dirty="0">
                <a:latin typeface="Roboto" panose="02000000000000000000"/>
              </a:rPr>
              <a:t> and a big toy frog for the </a:t>
            </a:r>
            <a:r>
              <a:rPr lang="en-US" sz="1200" i="1" dirty="0">
                <a:solidFill>
                  <a:srgbClr val="C00000"/>
                </a:solidFill>
                <a:latin typeface="Roboto" panose="02000000000000000000"/>
              </a:rPr>
              <a:t>gates</a:t>
            </a:r>
            <a:r>
              <a:rPr lang="en-US" sz="1200" i="1" dirty="0">
                <a:latin typeface="Roboto" panose="02000000000000000000"/>
              </a:rPr>
              <a:t>.</a:t>
            </a:r>
            <a:endParaRPr lang="it-IT" sz="1200" i="1" dirty="0">
              <a:latin typeface="Roboto" panose="02000000000000000000"/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77755F48-02BE-4168-BE4B-723D5B0C858F}"/>
              </a:ext>
            </a:extLst>
          </p:cNvPr>
          <p:cNvSpPr/>
          <p:nvPr/>
        </p:nvSpPr>
        <p:spPr>
          <a:xfrm>
            <a:off x="1634019" y="2170230"/>
            <a:ext cx="2840833" cy="548199"/>
          </a:xfrm>
          <a:custGeom>
            <a:avLst/>
            <a:gdLst>
              <a:gd name="connsiteX0" fmla="*/ 0 w 2840833"/>
              <a:gd name="connsiteY0" fmla="*/ 0 h 548199"/>
              <a:gd name="connsiteX1" fmla="*/ 539758 w 2840833"/>
              <a:gd name="connsiteY1" fmla="*/ 0 h 548199"/>
              <a:gd name="connsiteX2" fmla="*/ 1022700 w 2840833"/>
              <a:gd name="connsiteY2" fmla="*/ 0 h 548199"/>
              <a:gd name="connsiteX3" fmla="*/ 1647683 w 2840833"/>
              <a:gd name="connsiteY3" fmla="*/ 0 h 548199"/>
              <a:gd name="connsiteX4" fmla="*/ 2187441 w 2840833"/>
              <a:gd name="connsiteY4" fmla="*/ 0 h 548199"/>
              <a:gd name="connsiteX5" fmla="*/ 2840833 w 2840833"/>
              <a:gd name="connsiteY5" fmla="*/ 0 h 548199"/>
              <a:gd name="connsiteX6" fmla="*/ 2840833 w 2840833"/>
              <a:gd name="connsiteY6" fmla="*/ 548199 h 548199"/>
              <a:gd name="connsiteX7" fmla="*/ 2272666 w 2840833"/>
              <a:gd name="connsiteY7" fmla="*/ 548199 h 548199"/>
              <a:gd name="connsiteX8" fmla="*/ 1647683 w 2840833"/>
              <a:gd name="connsiteY8" fmla="*/ 548199 h 548199"/>
              <a:gd name="connsiteX9" fmla="*/ 1164742 w 2840833"/>
              <a:gd name="connsiteY9" fmla="*/ 548199 h 548199"/>
              <a:gd name="connsiteX10" fmla="*/ 596575 w 2840833"/>
              <a:gd name="connsiteY10" fmla="*/ 548199 h 548199"/>
              <a:gd name="connsiteX11" fmla="*/ 0 w 2840833"/>
              <a:gd name="connsiteY11" fmla="*/ 548199 h 548199"/>
              <a:gd name="connsiteX12" fmla="*/ 0 w 2840833"/>
              <a:gd name="connsiteY12" fmla="*/ 0 h 54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0833" h="548199" extrusionOk="0">
                <a:moveTo>
                  <a:pt x="0" y="0"/>
                </a:moveTo>
                <a:cubicBezTo>
                  <a:pt x="198275" y="-46143"/>
                  <a:pt x="303461" y="58771"/>
                  <a:pt x="539758" y="0"/>
                </a:cubicBezTo>
                <a:cubicBezTo>
                  <a:pt x="776055" y="-58771"/>
                  <a:pt x="876281" y="9858"/>
                  <a:pt x="1022700" y="0"/>
                </a:cubicBezTo>
                <a:cubicBezTo>
                  <a:pt x="1169119" y="-9858"/>
                  <a:pt x="1521560" y="27766"/>
                  <a:pt x="1647683" y="0"/>
                </a:cubicBezTo>
                <a:cubicBezTo>
                  <a:pt x="1773806" y="-27766"/>
                  <a:pt x="1943369" y="2605"/>
                  <a:pt x="2187441" y="0"/>
                </a:cubicBezTo>
                <a:cubicBezTo>
                  <a:pt x="2431513" y="-2605"/>
                  <a:pt x="2634751" y="59041"/>
                  <a:pt x="2840833" y="0"/>
                </a:cubicBezTo>
                <a:cubicBezTo>
                  <a:pt x="2865654" y="191376"/>
                  <a:pt x="2805445" y="393181"/>
                  <a:pt x="2840833" y="548199"/>
                </a:cubicBezTo>
                <a:cubicBezTo>
                  <a:pt x="2651632" y="553253"/>
                  <a:pt x="2436858" y="499417"/>
                  <a:pt x="2272666" y="548199"/>
                </a:cubicBezTo>
                <a:cubicBezTo>
                  <a:pt x="2108474" y="596981"/>
                  <a:pt x="1936458" y="500852"/>
                  <a:pt x="1647683" y="548199"/>
                </a:cubicBezTo>
                <a:cubicBezTo>
                  <a:pt x="1358908" y="595546"/>
                  <a:pt x="1367657" y="504957"/>
                  <a:pt x="1164742" y="548199"/>
                </a:cubicBezTo>
                <a:cubicBezTo>
                  <a:pt x="961827" y="591441"/>
                  <a:pt x="740968" y="512277"/>
                  <a:pt x="596575" y="548199"/>
                </a:cubicBezTo>
                <a:cubicBezTo>
                  <a:pt x="452182" y="584121"/>
                  <a:pt x="204885" y="530431"/>
                  <a:pt x="0" y="548199"/>
                </a:cubicBezTo>
                <a:cubicBezTo>
                  <a:pt x="-39079" y="298890"/>
                  <a:pt x="57654" y="134815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29C2556F-062C-4FD8-BA44-7C2A45F979C1}"/>
              </a:ext>
            </a:extLst>
          </p:cNvPr>
          <p:cNvSpPr/>
          <p:nvPr/>
        </p:nvSpPr>
        <p:spPr>
          <a:xfrm>
            <a:off x="5238987" y="2142138"/>
            <a:ext cx="2027108" cy="576290"/>
          </a:xfrm>
          <a:custGeom>
            <a:avLst/>
            <a:gdLst>
              <a:gd name="connsiteX0" fmla="*/ 0 w 2027108"/>
              <a:gd name="connsiteY0" fmla="*/ 0 h 576290"/>
              <a:gd name="connsiteX1" fmla="*/ 486506 w 2027108"/>
              <a:gd name="connsiteY1" fmla="*/ 0 h 576290"/>
              <a:gd name="connsiteX2" fmla="*/ 932470 w 2027108"/>
              <a:gd name="connsiteY2" fmla="*/ 0 h 576290"/>
              <a:gd name="connsiteX3" fmla="*/ 1479789 w 2027108"/>
              <a:gd name="connsiteY3" fmla="*/ 0 h 576290"/>
              <a:gd name="connsiteX4" fmla="*/ 2027108 w 2027108"/>
              <a:gd name="connsiteY4" fmla="*/ 0 h 576290"/>
              <a:gd name="connsiteX5" fmla="*/ 2027108 w 2027108"/>
              <a:gd name="connsiteY5" fmla="*/ 576290 h 576290"/>
              <a:gd name="connsiteX6" fmla="*/ 1560873 w 2027108"/>
              <a:gd name="connsiteY6" fmla="*/ 576290 h 576290"/>
              <a:gd name="connsiteX7" fmla="*/ 1094638 w 2027108"/>
              <a:gd name="connsiteY7" fmla="*/ 576290 h 576290"/>
              <a:gd name="connsiteX8" fmla="*/ 547319 w 2027108"/>
              <a:gd name="connsiteY8" fmla="*/ 576290 h 576290"/>
              <a:gd name="connsiteX9" fmla="*/ 0 w 2027108"/>
              <a:gd name="connsiteY9" fmla="*/ 576290 h 576290"/>
              <a:gd name="connsiteX10" fmla="*/ 0 w 2027108"/>
              <a:gd name="connsiteY10" fmla="*/ 0 h 57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7108" h="576290" extrusionOk="0">
                <a:moveTo>
                  <a:pt x="0" y="0"/>
                </a:moveTo>
                <a:cubicBezTo>
                  <a:pt x="241412" y="-31212"/>
                  <a:pt x="264619" y="42217"/>
                  <a:pt x="486506" y="0"/>
                </a:cubicBezTo>
                <a:cubicBezTo>
                  <a:pt x="708393" y="-42217"/>
                  <a:pt x="776286" y="3078"/>
                  <a:pt x="932470" y="0"/>
                </a:cubicBezTo>
                <a:cubicBezTo>
                  <a:pt x="1088654" y="-3078"/>
                  <a:pt x="1279892" y="50128"/>
                  <a:pt x="1479789" y="0"/>
                </a:cubicBezTo>
                <a:cubicBezTo>
                  <a:pt x="1679686" y="-50128"/>
                  <a:pt x="1864701" y="49932"/>
                  <a:pt x="2027108" y="0"/>
                </a:cubicBezTo>
                <a:cubicBezTo>
                  <a:pt x="2029515" y="243362"/>
                  <a:pt x="1973070" y="452916"/>
                  <a:pt x="2027108" y="576290"/>
                </a:cubicBezTo>
                <a:cubicBezTo>
                  <a:pt x="1832997" y="598498"/>
                  <a:pt x="1738400" y="538830"/>
                  <a:pt x="1560873" y="576290"/>
                </a:cubicBezTo>
                <a:cubicBezTo>
                  <a:pt x="1383347" y="613750"/>
                  <a:pt x="1255344" y="520406"/>
                  <a:pt x="1094638" y="576290"/>
                </a:cubicBezTo>
                <a:cubicBezTo>
                  <a:pt x="933933" y="632174"/>
                  <a:pt x="785019" y="572933"/>
                  <a:pt x="547319" y="576290"/>
                </a:cubicBezTo>
                <a:cubicBezTo>
                  <a:pt x="309619" y="579647"/>
                  <a:pt x="212271" y="569512"/>
                  <a:pt x="0" y="576290"/>
                </a:cubicBezTo>
                <a:cubicBezTo>
                  <a:pt x="-16054" y="408819"/>
                  <a:pt x="179" y="205478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0E86F29-B4C1-4AFE-90BC-F0F6495CC8E4}"/>
              </a:ext>
            </a:extLst>
          </p:cNvPr>
          <p:cNvSpPr/>
          <p:nvPr/>
        </p:nvSpPr>
        <p:spPr>
          <a:xfrm>
            <a:off x="5205695" y="2199926"/>
            <a:ext cx="2093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C00000"/>
                </a:solidFill>
                <a:latin typeface="Roboto" panose="02000000000000000000"/>
              </a:rPr>
              <a:t>Without the monosyllabic and besieged.</a:t>
            </a:r>
            <a:endParaRPr lang="it-IT" sz="1200" i="1" dirty="0">
              <a:solidFill>
                <a:srgbClr val="C00000"/>
              </a:solidFill>
              <a:latin typeface="Roboto" panose="02000000000000000000"/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E5D9329-F047-4532-BAE8-4FD3458C0549}"/>
              </a:ext>
            </a:extLst>
          </p:cNvPr>
          <p:cNvSpPr/>
          <p:nvPr/>
        </p:nvSpPr>
        <p:spPr>
          <a:xfrm>
            <a:off x="8096814" y="2183768"/>
            <a:ext cx="2749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Roboto" panose="02000000000000000000"/>
              </a:rPr>
              <a:t>We also need a small plastic </a:t>
            </a:r>
            <a:r>
              <a:rPr lang="en-US" sz="1200" i="1" dirty="0">
                <a:solidFill>
                  <a:srgbClr val="C00000"/>
                </a:solidFill>
                <a:latin typeface="Roboto" panose="02000000000000000000"/>
              </a:rPr>
              <a:t>parties </a:t>
            </a:r>
            <a:r>
              <a:rPr lang="en-US" sz="1200" i="1" dirty="0">
                <a:latin typeface="Roboto" panose="02000000000000000000"/>
              </a:rPr>
              <a:t>and a </a:t>
            </a:r>
            <a:r>
              <a:rPr lang="en-US" sz="1200" i="1" dirty="0">
                <a:solidFill>
                  <a:srgbClr val="C00000"/>
                </a:solidFill>
                <a:latin typeface="Roboto" panose="02000000000000000000"/>
              </a:rPr>
              <a:t>bed too </a:t>
            </a:r>
            <a:r>
              <a:rPr lang="en-US" sz="1200" i="1" dirty="0">
                <a:latin typeface="Roboto" panose="02000000000000000000"/>
              </a:rPr>
              <a:t>for the </a:t>
            </a:r>
            <a:r>
              <a:rPr lang="en-US" sz="1200" i="1" dirty="0">
                <a:solidFill>
                  <a:srgbClr val="C00000"/>
                </a:solidFill>
                <a:latin typeface="Roboto" panose="02000000000000000000"/>
              </a:rPr>
              <a:t>man. </a:t>
            </a:r>
            <a:endParaRPr lang="it-IT" sz="1200" i="1" dirty="0">
              <a:solidFill>
                <a:srgbClr val="C00000"/>
              </a:solidFill>
              <a:latin typeface="Roboto" panose="02000000000000000000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43F6501-A162-4597-89EE-177CA7B9DAFF}"/>
              </a:ext>
            </a:extLst>
          </p:cNvPr>
          <p:cNvSpPr/>
          <p:nvPr/>
        </p:nvSpPr>
        <p:spPr>
          <a:xfrm>
            <a:off x="8096814" y="2090279"/>
            <a:ext cx="2749050" cy="628149"/>
          </a:xfrm>
          <a:custGeom>
            <a:avLst/>
            <a:gdLst>
              <a:gd name="connsiteX0" fmla="*/ 0 w 2749050"/>
              <a:gd name="connsiteY0" fmla="*/ 0 h 628149"/>
              <a:gd name="connsiteX1" fmla="*/ 522320 w 2749050"/>
              <a:gd name="connsiteY1" fmla="*/ 0 h 628149"/>
              <a:gd name="connsiteX2" fmla="*/ 989658 w 2749050"/>
              <a:gd name="connsiteY2" fmla="*/ 0 h 628149"/>
              <a:gd name="connsiteX3" fmla="*/ 1594449 w 2749050"/>
              <a:gd name="connsiteY3" fmla="*/ 0 h 628149"/>
              <a:gd name="connsiteX4" fmla="*/ 2116769 w 2749050"/>
              <a:gd name="connsiteY4" fmla="*/ 0 h 628149"/>
              <a:gd name="connsiteX5" fmla="*/ 2749050 w 2749050"/>
              <a:gd name="connsiteY5" fmla="*/ 0 h 628149"/>
              <a:gd name="connsiteX6" fmla="*/ 2749050 w 2749050"/>
              <a:gd name="connsiteY6" fmla="*/ 326637 h 628149"/>
              <a:gd name="connsiteX7" fmla="*/ 2749050 w 2749050"/>
              <a:gd name="connsiteY7" fmla="*/ 628149 h 628149"/>
              <a:gd name="connsiteX8" fmla="*/ 2199240 w 2749050"/>
              <a:gd name="connsiteY8" fmla="*/ 628149 h 628149"/>
              <a:gd name="connsiteX9" fmla="*/ 1731902 w 2749050"/>
              <a:gd name="connsiteY9" fmla="*/ 628149 h 628149"/>
              <a:gd name="connsiteX10" fmla="*/ 1182091 w 2749050"/>
              <a:gd name="connsiteY10" fmla="*/ 628149 h 628149"/>
              <a:gd name="connsiteX11" fmla="*/ 632282 w 2749050"/>
              <a:gd name="connsiteY11" fmla="*/ 628149 h 628149"/>
              <a:gd name="connsiteX12" fmla="*/ 0 w 2749050"/>
              <a:gd name="connsiteY12" fmla="*/ 628149 h 628149"/>
              <a:gd name="connsiteX13" fmla="*/ 0 w 2749050"/>
              <a:gd name="connsiteY13" fmla="*/ 301512 h 628149"/>
              <a:gd name="connsiteX14" fmla="*/ 0 w 2749050"/>
              <a:gd name="connsiteY14" fmla="*/ 0 h 6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49050" h="628149" extrusionOk="0">
                <a:moveTo>
                  <a:pt x="0" y="0"/>
                </a:moveTo>
                <a:cubicBezTo>
                  <a:pt x="231595" y="-27661"/>
                  <a:pt x="397253" y="32944"/>
                  <a:pt x="522320" y="0"/>
                </a:cubicBezTo>
                <a:cubicBezTo>
                  <a:pt x="647387" y="-32944"/>
                  <a:pt x="798740" y="26510"/>
                  <a:pt x="989658" y="0"/>
                </a:cubicBezTo>
                <a:cubicBezTo>
                  <a:pt x="1180576" y="-26510"/>
                  <a:pt x="1393955" y="50813"/>
                  <a:pt x="1594449" y="0"/>
                </a:cubicBezTo>
                <a:cubicBezTo>
                  <a:pt x="1794943" y="-50813"/>
                  <a:pt x="1880696" y="34485"/>
                  <a:pt x="2116769" y="0"/>
                </a:cubicBezTo>
                <a:cubicBezTo>
                  <a:pt x="2352842" y="-34485"/>
                  <a:pt x="2544774" y="23827"/>
                  <a:pt x="2749050" y="0"/>
                </a:cubicBezTo>
                <a:cubicBezTo>
                  <a:pt x="2775963" y="144325"/>
                  <a:pt x="2726349" y="176158"/>
                  <a:pt x="2749050" y="326637"/>
                </a:cubicBezTo>
                <a:cubicBezTo>
                  <a:pt x="2771751" y="477116"/>
                  <a:pt x="2718946" y="505109"/>
                  <a:pt x="2749050" y="628149"/>
                </a:cubicBezTo>
                <a:cubicBezTo>
                  <a:pt x="2479257" y="667972"/>
                  <a:pt x="2391436" y="587795"/>
                  <a:pt x="2199240" y="628149"/>
                </a:cubicBezTo>
                <a:cubicBezTo>
                  <a:pt x="2007044" y="668503"/>
                  <a:pt x="1854358" y="608725"/>
                  <a:pt x="1731902" y="628149"/>
                </a:cubicBezTo>
                <a:cubicBezTo>
                  <a:pt x="1609446" y="647573"/>
                  <a:pt x="1360746" y="593113"/>
                  <a:pt x="1182091" y="628149"/>
                </a:cubicBezTo>
                <a:cubicBezTo>
                  <a:pt x="1003436" y="663185"/>
                  <a:pt x="838855" y="622608"/>
                  <a:pt x="632282" y="628149"/>
                </a:cubicBezTo>
                <a:cubicBezTo>
                  <a:pt x="425709" y="633690"/>
                  <a:pt x="284997" y="608436"/>
                  <a:pt x="0" y="628149"/>
                </a:cubicBezTo>
                <a:cubicBezTo>
                  <a:pt x="-12770" y="485918"/>
                  <a:pt x="20022" y="434245"/>
                  <a:pt x="0" y="301512"/>
                </a:cubicBezTo>
                <a:cubicBezTo>
                  <a:pt x="-20022" y="168779"/>
                  <a:pt x="19757" y="109868"/>
                  <a:pt x="0" y="0"/>
                </a:cubicBezTo>
                <a:close/>
              </a:path>
            </a:pathLst>
          </a:custGeom>
          <a:noFill/>
          <a:ln w="50800" cap="rnd" cmpd="dbl">
            <a:solidFill>
              <a:srgbClr val="695D7A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Inhaltsplatzhalter 4">
            <a:extLst>
              <a:ext uri="{FF2B5EF4-FFF2-40B4-BE49-F238E27FC236}">
                <a16:creationId xmlns:a16="http://schemas.microsoft.com/office/drawing/2014/main" id="{5AB98E02-C01E-4306-9065-F6165502A8F2}"/>
              </a:ext>
            </a:extLst>
          </p:cNvPr>
          <p:cNvSpPr txBox="1">
            <a:spLocks/>
          </p:cNvSpPr>
          <p:nvPr/>
        </p:nvSpPr>
        <p:spPr>
          <a:xfrm>
            <a:off x="207918" y="2261006"/>
            <a:ext cx="1060679" cy="338554"/>
          </a:xfrm>
          <a:prstGeom prst="rect">
            <a:avLst/>
          </a:prstGeom>
          <a:solidFill>
            <a:srgbClr val="695D7A"/>
          </a:solidFill>
          <a:ln w="76200">
            <a:solidFill>
              <a:srgbClr val="695D7A"/>
            </a:solidFill>
          </a:ln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Font typeface="Wingdings" panose="05000000000000000000" pitchFamily="2" charset="2"/>
              <a:buNone/>
            </a:pPr>
            <a:r>
              <a:rPr lang="en-US" sz="1100" b="1" dirty="0">
                <a:latin typeface="Roboto"/>
              </a:rPr>
              <a:t>Deep Speech </a:t>
            </a:r>
            <a:r>
              <a:rPr lang="en-US" sz="1100" dirty="0">
                <a:latin typeface="Roboto"/>
              </a:rPr>
              <a:t>conversion</a:t>
            </a:r>
            <a:endParaRPr lang="en-US" sz="1050" dirty="0">
              <a:latin typeface="Roboto"/>
            </a:endParaRPr>
          </a:p>
        </p:txBody>
      </p:sp>
      <p:pic>
        <p:nvPicPr>
          <p:cNvPr id="3" name="p351_004_original">
            <a:hlinkClick r:id="" action="ppaction://media"/>
            <a:extLst>
              <a:ext uri="{FF2B5EF4-FFF2-40B4-BE49-F238E27FC236}">
                <a16:creationId xmlns:a16="http://schemas.microsoft.com/office/drawing/2014/main" id="{83DB3A1E-108A-4CF7-AB33-758675567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10754" y="1141368"/>
            <a:ext cx="487362" cy="487362"/>
          </a:xfrm>
          <a:prstGeom prst="rect">
            <a:avLst/>
          </a:prstGeom>
        </p:spPr>
      </p:pic>
      <p:pic>
        <p:nvPicPr>
          <p:cNvPr id="4" name="p351_004_low_quality">
            <a:hlinkClick r:id="" action="ppaction://media"/>
            <a:extLst>
              <a:ext uri="{FF2B5EF4-FFF2-40B4-BE49-F238E27FC236}">
                <a16:creationId xmlns:a16="http://schemas.microsoft.com/office/drawing/2014/main" id="{681B9A58-C71D-40BD-A431-2F61F57AC8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08860" y="1143870"/>
            <a:ext cx="487362" cy="487363"/>
          </a:xfrm>
          <a:prstGeom prst="rect">
            <a:avLst/>
          </a:prstGeom>
        </p:spPr>
      </p:pic>
      <p:pic>
        <p:nvPicPr>
          <p:cNvPr id="6" name="p351_004_model">
            <a:hlinkClick r:id="" action="ppaction://media"/>
            <a:extLst>
              <a:ext uri="{FF2B5EF4-FFF2-40B4-BE49-F238E27FC236}">
                <a16:creationId xmlns:a16="http://schemas.microsoft.com/office/drawing/2014/main" id="{AE0632E0-764F-4BD7-9A7A-4808CFBA561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27657" y="114136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35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617D21AF6E5B43B773E181A3340881" ma:contentTypeVersion="8" ma:contentTypeDescription="Creare un nuovo documento." ma:contentTypeScope="" ma:versionID="7a12314ca4de52d65c07f5acc1370bc1">
  <xsd:schema xmlns:xsd="http://www.w3.org/2001/XMLSchema" xmlns:xs="http://www.w3.org/2001/XMLSchema" xmlns:p="http://schemas.microsoft.com/office/2006/metadata/properties" xmlns:ns3="a17ce57f-badb-4f61-be4c-bb98b4aa4579" targetNamespace="http://schemas.microsoft.com/office/2006/metadata/properties" ma:root="true" ma:fieldsID="914a90774a4bbeae3ce88b288a2063fc" ns3:_="">
    <xsd:import namespace="a17ce57f-badb-4f61-be4c-bb98b4aa45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7ce57f-badb-4f61-be4c-bb98b4aa4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8991BC-3A88-4850-AB42-7CA7413DD3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7ce57f-badb-4f61-be4c-bb98b4aa4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D27952-3A1B-47C3-B836-E0894BFC68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351DBA-4808-4204-B8A9-14B5822C1C20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a17ce57f-badb-4f61-be4c-bb98b4aa457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613</Words>
  <Application>Microsoft Office PowerPoint</Application>
  <PresentationFormat>Widescreen</PresentationFormat>
  <Paragraphs>115</Paragraphs>
  <Slides>17</Slides>
  <Notes>0</Notes>
  <HiddenSlides>6</HiddenSlides>
  <MMClips>3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Cambria Math</vt:lpstr>
      <vt:lpstr>Candara</vt:lpstr>
      <vt:lpstr>Roboto</vt:lpstr>
      <vt:lpstr>Wingdings</vt:lpstr>
      <vt:lpstr>Tema di Office</vt:lpstr>
      <vt:lpstr>Presentazione standard di PowerPoint</vt:lpstr>
      <vt:lpstr>Problem Formulation</vt:lpstr>
      <vt:lpstr>2 main references</vt:lpstr>
      <vt:lpstr>Proposed Approach</vt:lpstr>
      <vt:lpstr>Experimental setup</vt:lpstr>
      <vt:lpstr>Experimental setup</vt:lpstr>
      <vt:lpstr>Experimental setup</vt:lpstr>
      <vt:lpstr>Results</vt:lpstr>
      <vt:lpstr>Demo</vt:lpstr>
      <vt:lpstr>Conclusions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Spectral Fusion Layer  Weights Analysis</vt:lpstr>
      <vt:lpstr>Word Error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Frontespizio</dc:title>
  <dc:creator>Giorgio Bini</dc:creator>
  <cp:lastModifiedBy>Giorgio Bini</cp:lastModifiedBy>
  <cp:revision>118</cp:revision>
  <dcterms:created xsi:type="dcterms:W3CDTF">2021-03-07T12:19:56Z</dcterms:created>
  <dcterms:modified xsi:type="dcterms:W3CDTF">2021-03-24T14:10:51Z</dcterms:modified>
</cp:coreProperties>
</file>